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comments/comment1.xml" ContentType="application/vnd.openxmlformats-officedocument.presentationml.comments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  <p:sldMasterId id="2147483676" r:id="rId2"/>
    <p:sldMasterId id="2147483663" r:id="rId3"/>
  </p:sldMasterIdLst>
  <p:notesMasterIdLst>
    <p:notesMasterId r:id="rId18"/>
  </p:notesMasterIdLst>
  <p:handoutMasterIdLst>
    <p:handoutMasterId r:id="rId19"/>
  </p:handoutMasterIdLst>
  <p:sldIdLst>
    <p:sldId id="256" r:id="rId4"/>
    <p:sldId id="336" r:id="rId5"/>
    <p:sldId id="337" r:id="rId6"/>
    <p:sldId id="338" r:id="rId7"/>
    <p:sldId id="339" r:id="rId8"/>
    <p:sldId id="340" r:id="rId9"/>
    <p:sldId id="341" r:id="rId10"/>
    <p:sldId id="342" r:id="rId11"/>
    <p:sldId id="343" r:id="rId12"/>
    <p:sldId id="344" r:id="rId13"/>
    <p:sldId id="345" r:id="rId14"/>
    <p:sldId id="346" r:id="rId15"/>
    <p:sldId id="332" r:id="rId16"/>
    <p:sldId id="333" r:id="rId17"/>
  </p:sldIdLst>
  <p:sldSz cx="9144000" cy="5143500" type="screen16x9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736" userDrawn="1">
          <p15:clr>
            <a:srgbClr val="A4A3A4"/>
          </p15:clr>
        </p15:guide>
        <p15:guide id="2" pos="1477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Oleksii Borys" initials="OB" lastIdx="1" clrIdx="0">
    <p:extLst>
      <p:ext uri="{19B8F6BF-5375-455C-9EA6-DF929625EA0E}">
        <p15:presenceInfo xmlns:p15="http://schemas.microsoft.com/office/powerpoint/2012/main" userId="Oleksii Borys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FEFE"/>
    <a:srgbClr val="F5F5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36" autoAdjust="0"/>
    <p:restoredTop sz="94660"/>
  </p:normalViewPr>
  <p:slideViewPr>
    <p:cSldViewPr snapToGrid="0">
      <p:cViewPr>
        <p:scale>
          <a:sx n="125" d="100"/>
          <a:sy n="125" d="100"/>
        </p:scale>
        <p:origin x="2136" y="165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88" d="100"/>
          <a:sy n="88" d="100"/>
        </p:scale>
        <p:origin x="2964" y="66"/>
      </p:cViewPr>
      <p:guideLst>
        <p:guide orient="horz" pos="2736"/>
        <p:guide pos="1477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viewProps" Target="view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2-06T21:32:27.040" idx="1">
    <p:pos x="5571" y="765"/>
    <p:text/>
    <p:extLst>
      <p:ext uri="{C676402C-5697-4E1C-873F-D02D1690AC5C}">
        <p15:threadingInfo xmlns:p15="http://schemas.microsoft.com/office/powerpoint/2012/main" timeZoneBias="-12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DC14FC-A894-4869-A797-1EC82735D106}" type="datetimeFigureOut">
              <a:rPr lang="en-US" smtClean="0"/>
              <a:t>2/6/2022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D33E97-F2BE-44DB-A57D-0C85E2CBF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77814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F99C05-63F9-4248-8E20-3ACD9DF9DE7F}" type="datetimeFigureOut">
              <a:rPr lang="en-US" smtClean="0"/>
              <a:t>2/6/2022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74FABB-6DBE-47C4-B626-20167906F4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8640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6f04dc7444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6f04dc7444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11493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31466" y="1412416"/>
            <a:ext cx="4315968" cy="142192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Please add title here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 tIns="0" anchor="ctr" anchorCtr="0"/>
          <a:lstStyle>
            <a:lvl1pPr>
              <a:defRPr cap="all" baseline="0"/>
            </a:lvl1pPr>
          </a:lstStyle>
          <a:p>
            <a:r>
              <a:rPr lang="en-US" dirty="0"/>
              <a:t>DATE OR VENUE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531466" y="3049747"/>
            <a:ext cx="4315968" cy="313932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  <a:latin typeface="+mn-lt"/>
              </a:defRPr>
            </a:lvl2pPr>
            <a:lvl3pPr>
              <a:defRPr>
                <a:solidFill>
                  <a:schemeClr val="bg1"/>
                </a:solidFill>
                <a:latin typeface="+mn-lt"/>
              </a:defRPr>
            </a:lvl3pPr>
            <a:lvl4pPr>
              <a:defRPr>
                <a:solidFill>
                  <a:schemeClr val="bg1"/>
                </a:solidFill>
                <a:latin typeface="+mn-lt"/>
              </a:defRPr>
            </a:lvl4pPr>
            <a:lvl5pPr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Please add subtitle here</a:t>
            </a:r>
          </a:p>
        </p:txBody>
      </p:sp>
      <p:pic>
        <p:nvPicPr>
          <p:cNvPr id="5" name="Picture Placeholder 6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33937" y="0"/>
            <a:ext cx="3810000" cy="5143500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5333937" y="0"/>
            <a:ext cx="3810000" cy="5143500"/>
          </a:xfrm>
          <a:prstGeom prst="rect">
            <a:avLst/>
          </a:prstGeom>
          <a:solidFill>
            <a:srgbClr val="464547">
              <a:alpha val="1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/>
          <a:stretch/>
        </p:blipFill>
        <p:spPr>
          <a:xfrm rot="5400000">
            <a:off x="2767227" y="2306574"/>
            <a:ext cx="5143500" cy="53035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 flipV="1">
            <a:off x="627880" y="511280"/>
            <a:ext cx="891284" cy="316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97808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Please Add Slide Headline Here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1" hasCustomPrompt="1"/>
          </p:nvPr>
        </p:nvSpPr>
        <p:spPr>
          <a:xfrm>
            <a:off x="5334000" y="0"/>
            <a:ext cx="3810000" cy="481965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dirty="0"/>
              <a:t>Please add picture here</a:t>
            </a:r>
          </a:p>
          <a:p>
            <a:endParaRPr lang="en-US" dirty="0"/>
          </a:p>
          <a:p>
            <a:endParaRPr lang="en-US" dirty="0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294409" y="716437"/>
            <a:ext cx="4222029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357188" y="1092491"/>
            <a:ext cx="356616" cy="356616"/>
          </a:xfr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>
                <a:latin typeface="+mj-lt"/>
              </a:defRPr>
            </a:lvl2pPr>
            <a:lvl3pPr marL="914400" indent="0">
              <a:buNone/>
              <a:defRPr>
                <a:latin typeface="+mj-lt"/>
              </a:defRPr>
            </a:lvl3pPr>
            <a:lvl4pPr marL="1371600" indent="0">
              <a:buNone/>
              <a:defRPr>
                <a:latin typeface="+mj-lt"/>
              </a:defRPr>
            </a:lvl4pPr>
            <a:lvl5pPr marL="1828800" indent="0">
              <a:buFont typeface="Arial" panose="020B0604020202020204" pitchFamily="34" charset="0"/>
              <a:buNone/>
              <a:defRPr>
                <a:latin typeface="+mj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710972" y="1092491"/>
            <a:ext cx="3632428" cy="356616"/>
          </a:xfrm>
          <a:ln w="19050">
            <a:solidFill>
              <a:srgbClr val="F5F5F5"/>
            </a:solidFill>
          </a:ln>
        </p:spPr>
        <p:txBody>
          <a:bodyPr lIns="108000" anchor="ctr"/>
          <a:lstStyle>
            <a:lvl1pPr marL="0" indent="0">
              <a:buNone/>
              <a:defRPr b="1" i="0" cap="all" spc="200" baseline="0">
                <a:latin typeface="+mn-lt"/>
              </a:defRPr>
            </a:lvl1pPr>
            <a:lvl5pPr marL="2114550" indent="-2857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Please put section one title here</a:t>
            </a:r>
          </a:p>
        </p:txBody>
      </p:sp>
      <p:sp>
        <p:nvSpPr>
          <p:cNvPr id="21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357188" y="4120134"/>
            <a:ext cx="356616" cy="356616"/>
          </a:xfr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>
                <a:latin typeface="+mj-lt"/>
              </a:defRPr>
            </a:lvl2pPr>
            <a:lvl3pPr marL="914400" indent="0">
              <a:buNone/>
              <a:defRPr>
                <a:latin typeface="+mj-lt"/>
              </a:defRPr>
            </a:lvl3pPr>
            <a:lvl4pPr marL="1371600" indent="0">
              <a:buNone/>
              <a:defRPr>
                <a:latin typeface="+mj-lt"/>
              </a:defRPr>
            </a:lvl4pPr>
            <a:lvl5pPr marL="1828800" indent="0">
              <a:buFont typeface="Arial" panose="020B0604020202020204" pitchFamily="34" charset="0"/>
              <a:buNone/>
              <a:defRPr>
                <a:latin typeface="+mj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22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357188" y="1698020"/>
            <a:ext cx="356616" cy="356616"/>
          </a:xfr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>
                <a:latin typeface="+mj-lt"/>
              </a:defRPr>
            </a:lvl2pPr>
            <a:lvl3pPr marL="914400" indent="0">
              <a:buNone/>
              <a:defRPr>
                <a:latin typeface="+mj-lt"/>
              </a:defRPr>
            </a:lvl3pPr>
            <a:lvl4pPr marL="1371600" indent="0">
              <a:buNone/>
              <a:defRPr>
                <a:latin typeface="+mj-lt"/>
              </a:defRPr>
            </a:lvl4pPr>
            <a:lvl5pPr marL="1828800" indent="0">
              <a:buFont typeface="Arial" panose="020B0604020202020204" pitchFamily="34" charset="0"/>
              <a:buNone/>
              <a:defRPr>
                <a:latin typeface="+mj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23" name="Text Placeholder 13"/>
          <p:cNvSpPr>
            <a:spLocks noGrp="1"/>
          </p:cNvSpPr>
          <p:nvPr>
            <p:ph type="body" sz="quarter" idx="16" hasCustomPrompt="1"/>
          </p:nvPr>
        </p:nvSpPr>
        <p:spPr>
          <a:xfrm>
            <a:off x="357188" y="2303549"/>
            <a:ext cx="356616" cy="356616"/>
          </a:xfr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>
                <a:latin typeface="+mj-lt"/>
              </a:defRPr>
            </a:lvl2pPr>
            <a:lvl3pPr marL="914400" indent="0">
              <a:buNone/>
              <a:defRPr>
                <a:latin typeface="+mj-lt"/>
              </a:defRPr>
            </a:lvl3pPr>
            <a:lvl4pPr marL="1371600" indent="0">
              <a:buNone/>
              <a:defRPr>
                <a:latin typeface="+mj-lt"/>
              </a:defRPr>
            </a:lvl4pPr>
            <a:lvl5pPr marL="1828800" indent="0">
              <a:buFont typeface="Arial" panose="020B0604020202020204" pitchFamily="34" charset="0"/>
              <a:buNone/>
              <a:defRPr>
                <a:latin typeface="+mj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24" name="Text Placeholder 13"/>
          <p:cNvSpPr>
            <a:spLocks noGrp="1"/>
          </p:cNvSpPr>
          <p:nvPr>
            <p:ph type="body" sz="quarter" idx="17" hasCustomPrompt="1"/>
          </p:nvPr>
        </p:nvSpPr>
        <p:spPr>
          <a:xfrm>
            <a:off x="357188" y="2909078"/>
            <a:ext cx="356616" cy="356616"/>
          </a:xfr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>
                <a:latin typeface="+mj-lt"/>
              </a:defRPr>
            </a:lvl2pPr>
            <a:lvl3pPr marL="914400" indent="0">
              <a:buNone/>
              <a:defRPr>
                <a:latin typeface="+mj-lt"/>
              </a:defRPr>
            </a:lvl3pPr>
            <a:lvl4pPr marL="1371600" indent="0">
              <a:buNone/>
              <a:defRPr>
                <a:latin typeface="+mj-lt"/>
              </a:defRPr>
            </a:lvl4pPr>
            <a:lvl5pPr marL="1828800" indent="0">
              <a:buFont typeface="Arial" panose="020B0604020202020204" pitchFamily="34" charset="0"/>
              <a:buNone/>
              <a:defRPr>
                <a:latin typeface="+mj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8" hasCustomPrompt="1"/>
          </p:nvPr>
        </p:nvSpPr>
        <p:spPr>
          <a:xfrm>
            <a:off x="357188" y="3514607"/>
            <a:ext cx="356616" cy="356616"/>
          </a:xfr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>
                <a:latin typeface="+mj-lt"/>
              </a:defRPr>
            </a:lvl2pPr>
            <a:lvl3pPr marL="914400" indent="0">
              <a:buNone/>
              <a:defRPr>
                <a:latin typeface="+mj-lt"/>
              </a:defRPr>
            </a:lvl3pPr>
            <a:lvl4pPr marL="1371600" indent="0">
              <a:buNone/>
              <a:defRPr>
                <a:latin typeface="+mj-lt"/>
              </a:defRPr>
            </a:lvl4pPr>
            <a:lvl5pPr marL="1828800" indent="0">
              <a:buFont typeface="Arial" panose="020B0604020202020204" pitchFamily="34" charset="0"/>
              <a:buNone/>
              <a:defRPr>
                <a:latin typeface="+mj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26" name="Text Placeholder 19"/>
          <p:cNvSpPr>
            <a:spLocks noGrp="1"/>
          </p:cNvSpPr>
          <p:nvPr>
            <p:ph type="body" sz="quarter" idx="19" hasCustomPrompt="1"/>
          </p:nvPr>
        </p:nvSpPr>
        <p:spPr>
          <a:xfrm>
            <a:off x="710972" y="1697608"/>
            <a:ext cx="3632428" cy="356616"/>
          </a:xfrm>
          <a:ln w="19050">
            <a:solidFill>
              <a:srgbClr val="F5F5F5"/>
            </a:solidFill>
          </a:ln>
        </p:spPr>
        <p:txBody>
          <a:bodyPr lIns="108000" anchor="ctr"/>
          <a:lstStyle>
            <a:lvl1pPr marL="0" indent="0">
              <a:buNone/>
              <a:defRPr b="1" i="0" cap="all" spc="200" baseline="0">
                <a:latin typeface="+mn-lt"/>
              </a:defRPr>
            </a:lvl1pPr>
            <a:lvl5pPr marL="2114550" indent="-2857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Please put section TWO title here</a:t>
            </a:r>
          </a:p>
        </p:txBody>
      </p:sp>
      <p:sp>
        <p:nvSpPr>
          <p:cNvPr id="27" name="Text Placeholder 19"/>
          <p:cNvSpPr>
            <a:spLocks noGrp="1"/>
          </p:cNvSpPr>
          <p:nvPr>
            <p:ph type="body" sz="quarter" idx="20" hasCustomPrompt="1"/>
          </p:nvPr>
        </p:nvSpPr>
        <p:spPr>
          <a:xfrm>
            <a:off x="710972" y="2302725"/>
            <a:ext cx="3632428" cy="356616"/>
          </a:xfrm>
          <a:ln w="19050">
            <a:solidFill>
              <a:srgbClr val="F5F5F5"/>
            </a:solidFill>
          </a:ln>
        </p:spPr>
        <p:txBody>
          <a:bodyPr lIns="108000" anchor="ctr"/>
          <a:lstStyle>
            <a:lvl1pPr marL="0" indent="0">
              <a:buNone/>
              <a:defRPr b="1" i="0" cap="all" spc="200" baseline="0">
                <a:latin typeface="+mn-lt"/>
              </a:defRPr>
            </a:lvl1pPr>
            <a:lvl5pPr marL="2114550" indent="-2857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Please put section THREE title here</a:t>
            </a:r>
          </a:p>
        </p:txBody>
      </p:sp>
      <p:sp>
        <p:nvSpPr>
          <p:cNvPr id="28" name="Text Placeholder 19"/>
          <p:cNvSpPr>
            <a:spLocks noGrp="1"/>
          </p:cNvSpPr>
          <p:nvPr>
            <p:ph type="body" sz="quarter" idx="21" hasCustomPrompt="1"/>
          </p:nvPr>
        </p:nvSpPr>
        <p:spPr>
          <a:xfrm>
            <a:off x="710972" y="2907842"/>
            <a:ext cx="3632428" cy="356616"/>
          </a:xfrm>
          <a:ln w="19050">
            <a:solidFill>
              <a:srgbClr val="F5F5F5"/>
            </a:solidFill>
          </a:ln>
        </p:spPr>
        <p:txBody>
          <a:bodyPr lIns="108000" anchor="ctr"/>
          <a:lstStyle>
            <a:lvl1pPr marL="0" indent="0">
              <a:buNone/>
              <a:defRPr b="1" i="0" cap="all" spc="200" baseline="0">
                <a:latin typeface="+mn-lt"/>
              </a:defRPr>
            </a:lvl1pPr>
            <a:lvl5pPr marL="2114550" indent="-2857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…</a:t>
            </a:r>
          </a:p>
        </p:txBody>
      </p:sp>
      <p:sp>
        <p:nvSpPr>
          <p:cNvPr id="29" name="Text Placeholder 19"/>
          <p:cNvSpPr>
            <a:spLocks noGrp="1"/>
          </p:cNvSpPr>
          <p:nvPr>
            <p:ph type="body" sz="quarter" idx="22" hasCustomPrompt="1"/>
          </p:nvPr>
        </p:nvSpPr>
        <p:spPr>
          <a:xfrm>
            <a:off x="710972" y="3512959"/>
            <a:ext cx="3632428" cy="356616"/>
          </a:xfrm>
          <a:ln w="19050">
            <a:solidFill>
              <a:srgbClr val="F5F5F5"/>
            </a:solidFill>
          </a:ln>
        </p:spPr>
        <p:txBody>
          <a:bodyPr lIns="108000" anchor="ctr"/>
          <a:lstStyle>
            <a:lvl1pPr marL="0" indent="0">
              <a:buNone/>
              <a:defRPr b="1" i="0" cap="all" spc="200" baseline="0">
                <a:latin typeface="+mn-lt"/>
              </a:defRPr>
            </a:lvl1pPr>
            <a:lvl5pPr marL="2114550" indent="-2857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And delete</a:t>
            </a:r>
          </a:p>
        </p:txBody>
      </p:sp>
      <p:sp>
        <p:nvSpPr>
          <p:cNvPr id="30" name="Text Placeholder 19"/>
          <p:cNvSpPr>
            <a:spLocks noGrp="1"/>
          </p:cNvSpPr>
          <p:nvPr>
            <p:ph type="body" sz="quarter" idx="23" hasCustomPrompt="1"/>
          </p:nvPr>
        </p:nvSpPr>
        <p:spPr>
          <a:xfrm>
            <a:off x="710972" y="4118077"/>
            <a:ext cx="3632428" cy="356616"/>
          </a:xfrm>
          <a:ln w="19050">
            <a:solidFill>
              <a:srgbClr val="F5F5F5"/>
            </a:solidFill>
          </a:ln>
        </p:spPr>
        <p:txBody>
          <a:bodyPr lIns="108000" anchor="ctr"/>
          <a:lstStyle>
            <a:lvl1pPr marL="0" indent="0">
              <a:buNone/>
              <a:defRPr b="1" i="0" cap="all" spc="200" baseline="0">
                <a:latin typeface="+mn-lt"/>
              </a:defRPr>
            </a:lvl1pPr>
            <a:lvl5pPr marL="2114550" indent="-2857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The extras</a:t>
            </a:r>
          </a:p>
        </p:txBody>
      </p:sp>
      <p:sp>
        <p:nvSpPr>
          <p:cNvPr id="33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70829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36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sonal Profile -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673894" y="1780394"/>
            <a:ext cx="3986211" cy="2696355"/>
          </a:xfrm>
        </p:spPr>
        <p:txBody>
          <a:bodyPr/>
          <a:lstStyle>
            <a:lvl1pPr marL="171450" marR="0" indent="-171450" algn="l" defTabSz="914400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</a:p>
          <a:p>
            <a:pPr lvl="0"/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673893" y="1079500"/>
            <a:ext cx="3986212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1200" b="1" i="0" cap="all" spc="2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Highlight goes here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673893" y="1437495"/>
            <a:ext cx="3986212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900" b="1" i="1" cap="none" spc="1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Please put title here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5333999" y="0"/>
            <a:ext cx="3810001" cy="4826639"/>
          </a:xfrm>
          <a:prstGeom prst="rect">
            <a:avLst/>
          </a:prstGeom>
          <a:solidFill>
            <a:srgbClr val="77CED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 userDrawn="1"/>
        </p:nvSpPr>
        <p:spPr>
          <a:xfrm>
            <a:off x="6228906" y="1403226"/>
            <a:ext cx="2020186" cy="2020186"/>
          </a:xfrm>
          <a:prstGeom prst="ellipse">
            <a:avLst/>
          </a:prstGeom>
          <a:noFill/>
          <a:ln w="190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Picture Placeholder 11"/>
          <p:cNvSpPr>
            <a:spLocks noGrp="1"/>
          </p:cNvSpPr>
          <p:nvPr>
            <p:ph type="pic" sz="quarter" idx="14" hasCustomPrompt="1"/>
          </p:nvPr>
        </p:nvSpPr>
        <p:spPr>
          <a:xfrm>
            <a:off x="6406895" y="1581215"/>
            <a:ext cx="1664208" cy="1664208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PLEASE INSERT PHOTO HERE</a:t>
            </a:r>
          </a:p>
        </p:txBody>
      </p:sp>
    </p:spTree>
    <p:extLst>
      <p:ext uri="{BB962C8B-B14F-4D97-AF65-F5344CB8AC3E}">
        <p14:creationId xmlns:p14="http://schemas.microsoft.com/office/powerpoint/2010/main" val="21586703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36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sonal Prof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2" hasCustomPrompt="1"/>
          </p:nvPr>
        </p:nvSpPr>
        <p:spPr>
          <a:xfrm>
            <a:off x="4480321" y="1780394"/>
            <a:ext cx="3993357" cy="2696355"/>
          </a:xfrm>
        </p:spPr>
        <p:txBody>
          <a:bodyPr/>
          <a:lstStyle>
            <a:lvl1pPr marL="171450" indent="-171450">
              <a:buFont typeface="Arial" panose="020B0604020202020204" pitchFamily="34" charset="0"/>
              <a:buChar char="•"/>
              <a:defRPr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</a:t>
            </a:r>
          </a:p>
          <a:p>
            <a:pPr lvl="0"/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480321" y="1079500"/>
            <a:ext cx="3986213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1200" b="1" i="0" cap="all" spc="2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Please put name here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-1" y="0"/>
            <a:ext cx="3810001" cy="4826639"/>
          </a:xfrm>
          <a:prstGeom prst="rect">
            <a:avLst/>
          </a:prstGeom>
          <a:solidFill>
            <a:srgbClr val="77CED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 userDrawn="1"/>
        </p:nvSpPr>
        <p:spPr>
          <a:xfrm>
            <a:off x="894906" y="1403226"/>
            <a:ext cx="2020186" cy="2020186"/>
          </a:xfrm>
          <a:prstGeom prst="ellipse">
            <a:avLst/>
          </a:prstGeom>
          <a:noFill/>
          <a:ln w="190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 hasCustomPrompt="1"/>
          </p:nvPr>
        </p:nvSpPr>
        <p:spPr>
          <a:xfrm>
            <a:off x="1072895" y="1581215"/>
            <a:ext cx="1664208" cy="1664208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PLEASE INSERT PHOTO HERE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4480321" y="1437495"/>
            <a:ext cx="3993542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900" b="1" i="1" cap="none" spc="1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Please put title here</a:t>
            </a:r>
          </a:p>
        </p:txBody>
      </p:sp>
      <p:sp>
        <p:nvSpPr>
          <p:cNvPr id="1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24824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400" userDrawn="1">
          <p15:clr>
            <a:srgbClr val="FBAE40"/>
          </p15:clr>
        </p15:guide>
        <p15:guide id="2" orient="horz" pos="1524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 Color Canvas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8" y="1079500"/>
            <a:ext cx="8429625" cy="3397250"/>
          </a:xfrm>
        </p:spPr>
        <p:txBody>
          <a:bodyPr/>
          <a:lstStyle>
            <a:lvl1pPr marL="171450" marR="0" indent="-171450" algn="l" defTabSz="914400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  <a:br>
              <a:rPr lang="en-US" dirty="0"/>
            </a:br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at nisi et,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fermentum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fames ac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.</a:t>
            </a:r>
          </a:p>
          <a:p>
            <a:pPr marL="171450" marR="0" lvl="0" indent="-171450" algn="l" defTabSz="914400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tabLst/>
              <a:defRPr/>
            </a:pPr>
            <a:r>
              <a:rPr lang="en-US" sz="1100" dirty="0">
                <a:latin typeface="+mj-lt"/>
              </a:rPr>
              <a:t>In </a:t>
            </a:r>
            <a:r>
              <a:rPr lang="en-US" sz="1100" dirty="0" err="1">
                <a:latin typeface="+mj-lt"/>
              </a:rPr>
              <a:t>egestas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orci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eu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lacinia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consectetur</a:t>
            </a:r>
            <a:r>
              <a:rPr lang="en-US" sz="1100" dirty="0">
                <a:latin typeface="+mj-lt"/>
              </a:rPr>
              <a:t>. In dolor ipsum, gravida et </a:t>
            </a:r>
            <a:r>
              <a:rPr lang="en-US" sz="1100" dirty="0" err="1">
                <a:latin typeface="+mj-lt"/>
              </a:rPr>
              <a:t>sagittis</a:t>
            </a:r>
            <a:r>
              <a:rPr lang="en-US" sz="1100" dirty="0">
                <a:latin typeface="+mj-lt"/>
              </a:rPr>
              <a:t> id, </a:t>
            </a:r>
            <a:r>
              <a:rPr lang="en-US" sz="1100" dirty="0" err="1">
                <a:latin typeface="+mj-lt"/>
              </a:rPr>
              <a:t>sollicitudin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ut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nisl</a:t>
            </a:r>
            <a:r>
              <a:rPr lang="en-US" sz="1100" dirty="0">
                <a:latin typeface="+mj-lt"/>
              </a:rPr>
              <a:t>. </a:t>
            </a:r>
            <a:r>
              <a:rPr lang="en-US" sz="1100" dirty="0" err="1">
                <a:latin typeface="+mj-lt"/>
              </a:rPr>
              <a:t>Praesent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bibendum</a:t>
            </a:r>
            <a:r>
              <a:rPr lang="en-US" sz="1100" dirty="0">
                <a:latin typeface="+mj-lt"/>
              </a:rPr>
              <a:t> tempus </a:t>
            </a:r>
            <a:r>
              <a:rPr lang="en-US" sz="1100" dirty="0" err="1">
                <a:latin typeface="+mj-lt"/>
              </a:rPr>
              <a:t>tellus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nec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hendrerit</a:t>
            </a:r>
            <a:r>
              <a:rPr lang="en-US" sz="1100" dirty="0">
                <a:latin typeface="+mj-lt"/>
              </a:rPr>
              <a:t>. Nam in </a:t>
            </a:r>
            <a:r>
              <a:rPr lang="en-US" sz="1100" dirty="0" err="1">
                <a:latin typeface="+mj-lt"/>
              </a:rPr>
              <a:t>tempor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metus</a:t>
            </a:r>
            <a:r>
              <a:rPr lang="en-US" sz="1100" dirty="0">
                <a:latin typeface="+mj-lt"/>
              </a:rPr>
              <a:t>, ac </a:t>
            </a:r>
            <a:r>
              <a:rPr lang="en-US" sz="1100" dirty="0" err="1">
                <a:latin typeface="+mj-lt"/>
              </a:rPr>
              <a:t>finibus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purus</a:t>
            </a:r>
            <a:r>
              <a:rPr lang="en-US" sz="1100" dirty="0">
                <a:latin typeface="+mj-lt"/>
              </a:rPr>
              <a:t>. </a:t>
            </a:r>
            <a:r>
              <a:rPr lang="en-US" sz="1100" dirty="0" err="1">
                <a:latin typeface="+mj-lt"/>
              </a:rPr>
              <a:t>Praesent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consequat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lectus</a:t>
            </a:r>
            <a:r>
              <a:rPr lang="en-US" sz="1100" dirty="0">
                <a:latin typeface="+mj-lt"/>
              </a:rPr>
              <a:t> sit </a:t>
            </a:r>
            <a:r>
              <a:rPr lang="en-US" sz="1100" dirty="0" err="1">
                <a:latin typeface="+mj-lt"/>
              </a:rPr>
              <a:t>amet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tortor</a:t>
            </a:r>
            <a:r>
              <a:rPr lang="en-US" sz="1100" dirty="0">
                <a:latin typeface="+mj-lt"/>
              </a:rPr>
              <a:t> pharetra, </a:t>
            </a:r>
            <a:r>
              <a:rPr lang="en-US" sz="1100" dirty="0" err="1">
                <a:latin typeface="+mj-lt"/>
              </a:rPr>
              <a:t>sed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venenatis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eros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lacinia</a:t>
            </a:r>
            <a:r>
              <a:rPr lang="en-US" sz="1100" dirty="0">
                <a:latin typeface="+mj-lt"/>
              </a:rPr>
              <a:t>. In </a:t>
            </a:r>
            <a:r>
              <a:rPr lang="en-US" sz="1100" dirty="0" err="1">
                <a:latin typeface="+mj-lt"/>
              </a:rPr>
              <a:t>sed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erat</a:t>
            </a:r>
            <a:r>
              <a:rPr lang="en-US" sz="1100" dirty="0">
                <a:latin typeface="+mj-lt"/>
              </a:rPr>
              <a:t> libero. </a:t>
            </a:r>
            <a:r>
              <a:rPr lang="en-US" sz="1100" dirty="0" err="1">
                <a:latin typeface="+mj-lt"/>
              </a:rPr>
              <a:t>Sed</a:t>
            </a:r>
            <a:r>
              <a:rPr lang="en-US" sz="1100" dirty="0">
                <a:latin typeface="+mj-lt"/>
              </a:rPr>
              <a:t> lorem </a:t>
            </a:r>
            <a:r>
              <a:rPr lang="en-US" sz="1100" dirty="0" err="1">
                <a:latin typeface="+mj-lt"/>
              </a:rPr>
              <a:t>neque</a:t>
            </a:r>
            <a:r>
              <a:rPr lang="en-US" sz="1100" dirty="0">
                <a:latin typeface="+mj-lt"/>
              </a:rPr>
              <a:t>, </a:t>
            </a:r>
            <a:r>
              <a:rPr lang="en-US" sz="1100" dirty="0" err="1">
                <a:latin typeface="+mj-lt"/>
              </a:rPr>
              <a:t>commodo</a:t>
            </a:r>
            <a:r>
              <a:rPr lang="en-US" sz="1100" dirty="0">
                <a:latin typeface="+mj-lt"/>
              </a:rPr>
              <a:t> vitae ex at, pharetra convallis </a:t>
            </a:r>
            <a:r>
              <a:rPr lang="en-US" sz="1100" dirty="0" err="1">
                <a:latin typeface="+mj-lt"/>
              </a:rPr>
              <a:t>nunc</a:t>
            </a:r>
            <a:r>
              <a:rPr lang="en-US" sz="1100" dirty="0">
                <a:latin typeface="+mj-lt"/>
              </a:rPr>
              <a:t>. In </a:t>
            </a:r>
            <a:r>
              <a:rPr lang="en-US" sz="1100" dirty="0" err="1">
                <a:latin typeface="+mj-lt"/>
              </a:rPr>
              <a:t>vehicula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mauris</a:t>
            </a:r>
            <a:r>
              <a:rPr lang="en-US" sz="1100" dirty="0">
                <a:latin typeface="+mj-lt"/>
              </a:rPr>
              <a:t> ligula. </a:t>
            </a:r>
            <a:r>
              <a:rPr lang="en-US" sz="1100" dirty="0" err="1">
                <a:latin typeface="+mj-lt"/>
              </a:rPr>
              <a:t>Suspendisse</a:t>
            </a:r>
            <a:r>
              <a:rPr lang="en-US" sz="1100" dirty="0">
                <a:latin typeface="+mj-lt"/>
              </a:rPr>
              <a:t> in </a:t>
            </a:r>
            <a:r>
              <a:rPr lang="en-US" sz="1100" dirty="0" err="1">
                <a:latin typeface="+mj-lt"/>
              </a:rPr>
              <a:t>tellus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congue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odio</a:t>
            </a:r>
            <a:r>
              <a:rPr lang="en-US" sz="1100" dirty="0">
                <a:latin typeface="+mj-lt"/>
              </a:rPr>
              <a:t> pharetra </a:t>
            </a:r>
            <a:r>
              <a:rPr lang="en-US" sz="1100" dirty="0" err="1">
                <a:latin typeface="+mj-lt"/>
              </a:rPr>
              <a:t>finibus</a:t>
            </a:r>
            <a:r>
              <a:rPr lang="en-US" sz="1100" dirty="0">
                <a:latin typeface="+mj-lt"/>
              </a:rPr>
              <a:t>. Nam </a:t>
            </a:r>
            <a:r>
              <a:rPr lang="en-US" sz="1100" dirty="0" err="1">
                <a:latin typeface="+mj-lt"/>
              </a:rPr>
              <a:t>vel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auctor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justo</a:t>
            </a:r>
            <a:r>
              <a:rPr lang="en-US" sz="1100" dirty="0">
                <a:latin typeface="+mj-lt"/>
              </a:rPr>
              <a:t>, vitae </a:t>
            </a:r>
            <a:r>
              <a:rPr lang="en-US" sz="1100" dirty="0" err="1">
                <a:latin typeface="+mj-lt"/>
              </a:rPr>
              <a:t>hendrerit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orci</a:t>
            </a:r>
            <a:r>
              <a:rPr lang="en-US" sz="1100" dirty="0">
                <a:latin typeface="+mj-lt"/>
              </a:rPr>
              <a:t>. </a:t>
            </a:r>
            <a:r>
              <a:rPr lang="en-US" sz="1100" dirty="0" err="1">
                <a:latin typeface="+mj-lt"/>
              </a:rPr>
              <a:t>Duis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nec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sapien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viverra</a:t>
            </a:r>
            <a:r>
              <a:rPr lang="en-US" sz="1100" dirty="0">
                <a:latin typeface="+mj-lt"/>
              </a:rPr>
              <a:t>, </a:t>
            </a:r>
            <a:r>
              <a:rPr lang="en-US" sz="1100" dirty="0" err="1">
                <a:latin typeface="+mj-lt"/>
              </a:rPr>
              <a:t>bibendum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tellus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eget</a:t>
            </a:r>
            <a:r>
              <a:rPr lang="en-US" sz="1100" dirty="0">
                <a:latin typeface="+mj-lt"/>
              </a:rPr>
              <a:t>, </a:t>
            </a:r>
            <a:r>
              <a:rPr lang="en-US" sz="1100" dirty="0" err="1">
                <a:latin typeface="+mj-lt"/>
              </a:rPr>
              <a:t>pellentesque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massa</a:t>
            </a:r>
            <a:r>
              <a:rPr lang="en-US" sz="1100" dirty="0">
                <a:latin typeface="+mj-lt"/>
              </a:rPr>
              <a:t>. </a:t>
            </a:r>
            <a:r>
              <a:rPr lang="en-US" sz="1100" dirty="0" err="1">
                <a:latin typeface="+mj-lt"/>
              </a:rPr>
              <a:t>Nulla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feugiat</a:t>
            </a:r>
            <a:r>
              <a:rPr lang="en-US" sz="1100" dirty="0">
                <a:latin typeface="+mj-lt"/>
              </a:rPr>
              <a:t>, </a:t>
            </a:r>
            <a:r>
              <a:rPr lang="en-US" sz="1100" dirty="0" err="1">
                <a:latin typeface="+mj-lt"/>
              </a:rPr>
              <a:t>turpis</a:t>
            </a:r>
            <a:r>
              <a:rPr lang="en-US" sz="1100" dirty="0">
                <a:latin typeface="+mj-lt"/>
              </a:rPr>
              <a:t> et </a:t>
            </a:r>
            <a:r>
              <a:rPr lang="en-US" sz="1100" dirty="0" err="1">
                <a:latin typeface="+mj-lt"/>
              </a:rPr>
              <a:t>posuere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viverra</a:t>
            </a:r>
            <a:r>
              <a:rPr lang="en-US" sz="1100" dirty="0">
                <a:latin typeface="+mj-lt"/>
              </a:rPr>
              <a:t>, ipsum </a:t>
            </a:r>
            <a:r>
              <a:rPr lang="en-US" sz="1100" dirty="0" err="1">
                <a:latin typeface="+mj-lt"/>
              </a:rPr>
              <a:t>sem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tincidunt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est</a:t>
            </a:r>
            <a:r>
              <a:rPr lang="en-US" sz="1100" dirty="0">
                <a:latin typeface="+mj-lt"/>
              </a:rPr>
              <a:t>, </a:t>
            </a:r>
            <a:r>
              <a:rPr lang="en-US" sz="1100" dirty="0" err="1">
                <a:latin typeface="+mj-lt"/>
              </a:rPr>
              <a:t>finibus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tempor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nibh</a:t>
            </a:r>
            <a:r>
              <a:rPr lang="en-US" sz="1100" dirty="0">
                <a:latin typeface="+mj-lt"/>
              </a:rPr>
              <a:t> ante semper diam. </a:t>
            </a:r>
            <a:r>
              <a:rPr lang="en-US" sz="1100" dirty="0" err="1">
                <a:latin typeface="+mj-lt"/>
              </a:rPr>
              <a:t>Nullam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quis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euismod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neque</a:t>
            </a:r>
            <a:r>
              <a:rPr lang="en-US" sz="1100" dirty="0">
                <a:latin typeface="+mj-lt"/>
              </a:rPr>
              <a:t>, </a:t>
            </a:r>
            <a:r>
              <a:rPr lang="en-US" sz="1100" dirty="0" err="1">
                <a:latin typeface="+mj-lt"/>
              </a:rPr>
              <a:t>nec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facilisis</a:t>
            </a:r>
            <a:r>
              <a:rPr lang="en-US" sz="1100" dirty="0">
                <a:latin typeface="+mj-lt"/>
              </a:rPr>
              <a:t> sem. </a:t>
            </a:r>
            <a:r>
              <a:rPr lang="en-US" sz="1100" dirty="0" err="1">
                <a:latin typeface="+mj-lt"/>
              </a:rPr>
              <a:t>Morbi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egestas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iaculis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dignissim</a:t>
            </a:r>
            <a:r>
              <a:rPr lang="en-US" sz="1100" dirty="0">
                <a:latin typeface="+mj-lt"/>
              </a:rPr>
              <a:t>. In </a:t>
            </a:r>
            <a:r>
              <a:rPr lang="en-US" sz="1100" dirty="0" err="1">
                <a:latin typeface="+mj-lt"/>
              </a:rPr>
              <a:t>accumsan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tortor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elit</a:t>
            </a:r>
            <a:r>
              <a:rPr lang="en-US" sz="1100" dirty="0">
                <a:latin typeface="+mj-lt"/>
              </a:rPr>
              <a:t>, non </a:t>
            </a:r>
            <a:r>
              <a:rPr lang="en-US" sz="1100" dirty="0" err="1">
                <a:latin typeface="+mj-lt"/>
              </a:rPr>
              <a:t>euismod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eros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accumsan</a:t>
            </a:r>
            <a:r>
              <a:rPr lang="en-US" sz="1100" dirty="0">
                <a:latin typeface="+mj-lt"/>
              </a:rPr>
              <a:t> ac. </a:t>
            </a:r>
            <a:r>
              <a:rPr lang="en-US" sz="1100" dirty="0" err="1">
                <a:latin typeface="+mj-lt"/>
              </a:rPr>
              <a:t>Sed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ultrices</a:t>
            </a:r>
            <a:r>
              <a:rPr lang="en-US" sz="1100" dirty="0">
                <a:latin typeface="+mj-lt"/>
              </a:rPr>
              <a:t> mi lorem, </a:t>
            </a:r>
            <a:r>
              <a:rPr lang="en-US" sz="1100" dirty="0" err="1">
                <a:latin typeface="+mj-lt"/>
              </a:rPr>
              <a:t>ut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dignissim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nibh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facilisis</a:t>
            </a:r>
            <a:r>
              <a:rPr lang="en-US" sz="1100" dirty="0">
                <a:latin typeface="+mj-lt"/>
              </a:rPr>
              <a:t> vel.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294409" y="716437"/>
            <a:ext cx="8555182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78541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on Color Canvas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Please Add Slide Headline Here</a:t>
            </a:r>
          </a:p>
        </p:txBody>
      </p:sp>
      <p:sp>
        <p:nvSpPr>
          <p:cNvPr id="3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9" y="1422400"/>
            <a:ext cx="3986211" cy="3054350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</a:p>
          <a:p>
            <a:pPr lvl="0"/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r>
              <a:rPr lang="en-US" dirty="0"/>
              <a:t> </a:t>
            </a:r>
          </a:p>
          <a:p>
            <a:pPr lvl="0"/>
            <a:r>
              <a:rPr lang="en-US" dirty="0"/>
              <a:t>at nisi et,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fermentum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357189" y="1079500"/>
            <a:ext cx="3986212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1200" b="1" i="0" cap="all" spc="2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Highlight goes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 hasCustomPrompt="1"/>
          </p:nvPr>
        </p:nvSpPr>
        <p:spPr>
          <a:xfrm>
            <a:off x="4800599" y="1422400"/>
            <a:ext cx="3993357" cy="3054350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</a:p>
          <a:p>
            <a:pPr lvl="0"/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r>
              <a:rPr lang="en-US" dirty="0"/>
              <a:t> </a:t>
            </a:r>
          </a:p>
          <a:p>
            <a:pPr lvl="0"/>
            <a:r>
              <a:rPr lang="en-US" dirty="0"/>
              <a:t>at nisi et,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fermentum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800599" y="1079500"/>
            <a:ext cx="3986214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1200" b="1" i="0" cap="all" spc="2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OTHER Highlight goes here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294409" y="716437"/>
            <a:ext cx="8555182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64038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 on Color Canvas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sz="quarter" idx="16" hasCustomPrompt="1"/>
          </p:nvPr>
        </p:nvSpPr>
        <p:spPr>
          <a:xfrm>
            <a:off x="1127175" y="1238584"/>
            <a:ext cx="2304288" cy="2903538"/>
          </a:xfrm>
          <a:ln>
            <a:solidFill>
              <a:schemeClr val="bg1"/>
            </a:solidFill>
          </a:ln>
        </p:spPr>
        <p:txBody>
          <a:bodyPr vert="horz" lIns="182880" tIns="274320" rIns="182880" bIns="274320" rtlCol="0">
            <a:normAutofit/>
          </a:bodyPr>
          <a:lstStyle>
            <a:lvl1pPr>
              <a:defRPr lang="en-US" sz="1000" dirty="0" smtClean="0">
                <a:solidFill>
                  <a:schemeClr val="bg1"/>
                </a:solidFill>
              </a:defRPr>
            </a:lvl1pPr>
            <a:lvl2pPr>
              <a:defRPr lang="en-US" sz="1000" dirty="0" smtClean="0">
                <a:solidFill>
                  <a:schemeClr val="bg1"/>
                </a:solidFill>
              </a:defRPr>
            </a:lvl2pPr>
            <a:lvl3pPr>
              <a:defRPr lang="en-US" sz="1000" dirty="0" smtClean="0">
                <a:solidFill>
                  <a:schemeClr val="bg1"/>
                </a:solidFill>
              </a:defRPr>
            </a:lvl3pPr>
            <a:lvl4pPr>
              <a:defRPr lang="en-US" sz="1000" dirty="0" smtClean="0">
                <a:solidFill>
                  <a:schemeClr val="bg1"/>
                </a:solidFill>
              </a:defRPr>
            </a:lvl4pPr>
            <a:lvl5pPr>
              <a:defRPr lang="en-US" sz="1000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</a:p>
          <a:p>
            <a:pPr lvl="0"/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</a:p>
        </p:txBody>
      </p:sp>
      <p:sp>
        <p:nvSpPr>
          <p:cNvPr id="5" name="Title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5735751" y="799672"/>
            <a:ext cx="2304288" cy="438912"/>
          </a:xfr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lIns="91440" tIns="0" rIns="91440" bIns="0" anchor="ctr">
            <a:noAutofit/>
          </a:bodyPr>
          <a:lstStyle>
            <a:lvl1pPr marL="0" indent="0" algn="ctr">
              <a:buNone/>
              <a:defRPr sz="1200" b="1" i="0" cap="all" spc="200" baseline="0"/>
            </a:lvl1pPr>
            <a:lvl2pPr marL="457200" indent="0">
              <a:buNone/>
              <a:defRPr b="1" i="0" cap="all" spc="200" baseline="0"/>
            </a:lvl2pPr>
            <a:lvl3pPr marL="914400" indent="0">
              <a:buNone/>
              <a:defRPr b="1" i="0" cap="all" spc="200" baseline="0"/>
            </a:lvl3pPr>
            <a:lvl4pPr marL="1371600" indent="0">
              <a:buNone/>
              <a:defRPr b="1" i="0" cap="all" spc="200" baseline="0"/>
            </a:lvl4pPr>
            <a:lvl5pPr marL="1828800" indent="0">
              <a:buFont typeface="Arial" panose="020B0604020202020204" pitchFamily="34" charset="0"/>
              <a:buNone/>
              <a:defRPr b="1" i="0" cap="all" spc="200" baseline="0"/>
            </a:lvl5pPr>
          </a:lstStyle>
          <a:p>
            <a:pPr lvl="0"/>
            <a:r>
              <a:rPr lang="en-US" dirty="0"/>
              <a:t>ADD TITILE HERE</a:t>
            </a:r>
          </a:p>
        </p:txBody>
      </p:sp>
      <p:sp>
        <p:nvSpPr>
          <p:cNvPr id="4" name="Title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431463" y="799672"/>
            <a:ext cx="2304288" cy="438912"/>
          </a:xfr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lIns="91440" tIns="0" rIns="91440" bIns="0" anchor="ctr">
            <a:noAutofit/>
          </a:bodyPr>
          <a:lstStyle>
            <a:lvl1pPr marL="0" indent="0" algn="ctr">
              <a:buNone/>
              <a:defRPr sz="1200" b="1" i="0" cap="all" spc="200" baseline="0"/>
            </a:lvl1pPr>
            <a:lvl2pPr marL="457200" indent="0">
              <a:buNone/>
              <a:defRPr b="1" i="0" cap="all" spc="200" baseline="0"/>
            </a:lvl2pPr>
            <a:lvl3pPr marL="914400" indent="0">
              <a:buNone/>
              <a:defRPr b="1" i="0" cap="all" spc="200" baseline="0"/>
            </a:lvl3pPr>
            <a:lvl4pPr marL="1371600" indent="0">
              <a:buNone/>
              <a:defRPr b="1" i="0" cap="all" spc="200" baseline="0"/>
            </a:lvl4pPr>
            <a:lvl5pPr marL="1828800" indent="0">
              <a:buFont typeface="Arial" panose="020B0604020202020204" pitchFamily="34" charset="0"/>
              <a:buNone/>
              <a:defRPr b="1" i="0" cap="all" spc="200" baseline="0"/>
            </a:lvl5pPr>
          </a:lstStyle>
          <a:p>
            <a:pPr lvl="0"/>
            <a:r>
              <a:rPr lang="en-US" dirty="0"/>
              <a:t>ADD TITILE HERE</a:t>
            </a:r>
          </a:p>
        </p:txBody>
      </p:sp>
      <p:sp>
        <p:nvSpPr>
          <p:cNvPr id="6" name="Title Placeholder 1"/>
          <p:cNvSpPr>
            <a:spLocks noGrp="1"/>
          </p:cNvSpPr>
          <p:nvPr>
            <p:ph type="body" sz="quarter" idx="12" hasCustomPrompt="1"/>
          </p:nvPr>
        </p:nvSpPr>
        <p:spPr>
          <a:xfrm>
            <a:off x="1127175" y="799672"/>
            <a:ext cx="2304288" cy="438912"/>
          </a:xfr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lIns="91440" tIns="0" rIns="91440" bIns="0" anchor="ctr">
            <a:noAutofit/>
          </a:bodyPr>
          <a:lstStyle>
            <a:lvl1pPr marL="0" indent="0" algn="ctr">
              <a:buNone/>
              <a:defRPr sz="1200" b="1" i="0" cap="all" spc="200" baseline="0"/>
            </a:lvl1pPr>
            <a:lvl2pPr marL="457200" indent="0">
              <a:buNone/>
              <a:defRPr b="1" i="0" cap="all" spc="200" baseline="0"/>
            </a:lvl2pPr>
            <a:lvl3pPr marL="914400" indent="0">
              <a:buNone/>
              <a:defRPr b="1" i="0" cap="all" spc="200" baseline="0"/>
            </a:lvl3pPr>
            <a:lvl4pPr marL="1371600" indent="0">
              <a:buNone/>
              <a:defRPr b="1" i="0" cap="all" spc="200" baseline="0"/>
            </a:lvl4pPr>
            <a:lvl5pPr marL="1828800" indent="0">
              <a:buFont typeface="Arial" panose="020B0604020202020204" pitchFamily="34" charset="0"/>
              <a:buNone/>
              <a:defRPr b="1" i="0" cap="all" spc="200" baseline="0"/>
            </a:lvl5pPr>
          </a:lstStyle>
          <a:p>
            <a:pPr lvl="0"/>
            <a:r>
              <a:rPr lang="en-US" dirty="0"/>
              <a:t>ADD TITILE HERE</a:t>
            </a:r>
          </a:p>
        </p:txBody>
      </p:sp>
      <p:sp>
        <p:nvSpPr>
          <p:cNvPr id="13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Content Placeholder 14"/>
          <p:cNvSpPr>
            <a:spLocks noGrp="1"/>
          </p:cNvSpPr>
          <p:nvPr>
            <p:ph sz="quarter" idx="17" hasCustomPrompt="1"/>
          </p:nvPr>
        </p:nvSpPr>
        <p:spPr>
          <a:xfrm>
            <a:off x="5735751" y="1238584"/>
            <a:ext cx="2304288" cy="2903538"/>
          </a:xfrm>
          <a:ln>
            <a:solidFill>
              <a:schemeClr val="bg1"/>
            </a:solidFill>
          </a:ln>
        </p:spPr>
        <p:txBody>
          <a:bodyPr vert="horz" lIns="182880" tIns="274320" rIns="182880" bIns="274320" rtlCol="0">
            <a:normAutofit/>
          </a:bodyPr>
          <a:lstStyle>
            <a:lvl1pPr>
              <a:defRPr lang="en-US" sz="1000" dirty="0" smtClean="0">
                <a:solidFill>
                  <a:schemeClr val="bg1"/>
                </a:solidFill>
              </a:defRPr>
            </a:lvl1pPr>
            <a:lvl2pPr>
              <a:defRPr lang="en-US" sz="1000" dirty="0" smtClean="0">
                <a:solidFill>
                  <a:schemeClr val="bg1"/>
                </a:solidFill>
              </a:defRPr>
            </a:lvl2pPr>
            <a:lvl3pPr>
              <a:defRPr lang="en-US" sz="1000" dirty="0" smtClean="0">
                <a:solidFill>
                  <a:schemeClr val="bg1"/>
                </a:solidFill>
              </a:defRPr>
            </a:lvl3pPr>
            <a:lvl4pPr>
              <a:defRPr lang="en-US" sz="1000" dirty="0" smtClean="0">
                <a:solidFill>
                  <a:schemeClr val="bg1"/>
                </a:solidFill>
              </a:defRPr>
            </a:lvl4pPr>
            <a:lvl5pPr>
              <a:defRPr lang="en-US" sz="1000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</a:p>
          <a:p>
            <a:pPr lvl="0"/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</a:p>
        </p:txBody>
      </p:sp>
      <p:sp>
        <p:nvSpPr>
          <p:cNvPr id="17" name="Content Placeholder 14"/>
          <p:cNvSpPr>
            <a:spLocks noGrp="1"/>
          </p:cNvSpPr>
          <p:nvPr>
            <p:ph sz="quarter" idx="18" hasCustomPrompt="1"/>
          </p:nvPr>
        </p:nvSpPr>
        <p:spPr>
          <a:xfrm>
            <a:off x="3431463" y="1238584"/>
            <a:ext cx="2304288" cy="2903538"/>
          </a:xfrm>
          <a:ln>
            <a:solidFill>
              <a:schemeClr val="bg1"/>
            </a:solidFill>
          </a:ln>
        </p:spPr>
        <p:txBody>
          <a:bodyPr vert="horz" lIns="182880" tIns="274320" rIns="182880" bIns="274320" rtlCol="0">
            <a:normAutofit/>
          </a:bodyPr>
          <a:lstStyle>
            <a:lvl1pPr>
              <a:defRPr lang="en-US" sz="1000" dirty="0" smtClean="0">
                <a:solidFill>
                  <a:schemeClr val="bg1"/>
                </a:solidFill>
              </a:defRPr>
            </a:lvl1pPr>
            <a:lvl2pPr>
              <a:defRPr lang="en-US" sz="1000" dirty="0" smtClean="0">
                <a:solidFill>
                  <a:schemeClr val="bg1"/>
                </a:solidFill>
              </a:defRPr>
            </a:lvl2pPr>
            <a:lvl3pPr>
              <a:defRPr lang="en-US" sz="1000" dirty="0" smtClean="0">
                <a:solidFill>
                  <a:schemeClr val="bg1"/>
                </a:solidFill>
              </a:defRPr>
            </a:lvl3pPr>
            <a:lvl4pPr>
              <a:defRPr lang="en-US" sz="1000" dirty="0" smtClean="0">
                <a:solidFill>
                  <a:schemeClr val="bg1"/>
                </a:solidFill>
              </a:defRPr>
            </a:lvl4pPr>
            <a:lvl5pPr>
              <a:defRPr lang="en-US" sz="1000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</a:p>
          <a:p>
            <a:pPr lvl="0"/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1773717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- EPAM 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1780953" y="2098360"/>
            <a:ext cx="5582093" cy="58738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algn="ctr">
              <a:lnSpc>
                <a:spcPts val="2400"/>
              </a:lnSpc>
            </a:pP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Please add call out or quote here</a:t>
            </a:r>
            <a:br>
              <a:rPr lang="en-US" sz="1600" baseline="0" dirty="0">
                <a:solidFill>
                  <a:schemeClr val="bg1"/>
                </a:solidFill>
                <a:latin typeface="+mj-lt"/>
              </a:rPr>
            </a:b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sit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amet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consectetur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adipiscing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elit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Sed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nec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sem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gravida,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dapibus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turpis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porttitor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tincidunt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nibh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Orci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varius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natoque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penatibus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et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magnis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dis parturient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montes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nascetur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ridiculus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mus. Nam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eget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enim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mauris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Vivamus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sit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amet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congue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nunc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Duis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pellentesque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posuere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rutrum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Pellentesque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ac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diam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quis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justo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placerat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porta.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Phasellus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bibendum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vehicula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sem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id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ornare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. Nam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commodo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ac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purus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condimentum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porta.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Proin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condimentum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lectus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leo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, in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lacinia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diam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placerat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convallis. </a:t>
            </a:r>
            <a:endParaRPr lang="en-US" sz="1600" b="1" spc="200" baseline="0" dirty="0">
              <a:solidFill>
                <a:schemeClr val="bg1"/>
              </a:solidFill>
              <a:latin typeface="+mj-lt"/>
              <a:ea typeface="Calibri" charset="0"/>
              <a:cs typeface="Calibri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screen">
            <a:alphaModFix amt="1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3049" r="42496"/>
          <a:stretch/>
        </p:blipFill>
        <p:spPr>
          <a:xfrm>
            <a:off x="1" y="-122440"/>
            <a:ext cx="1548202" cy="118744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screen">
            <a:alphaModFix amt="1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3049" r="42496"/>
          <a:stretch/>
        </p:blipFill>
        <p:spPr>
          <a:xfrm rot="10800000">
            <a:off x="7595798" y="3681859"/>
            <a:ext cx="1548202" cy="1187447"/>
          </a:xfrm>
          <a:prstGeom prst="rect">
            <a:avLst/>
          </a:prstGeom>
        </p:spPr>
      </p:pic>
      <p:sp>
        <p:nvSpPr>
          <p:cNvPr id="7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10667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524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Please Add Slide Headline Here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294409" y="716437"/>
            <a:ext cx="8555182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143143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ase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Please Add Slide Headline Here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294409" y="716437"/>
            <a:ext cx="8555182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3040C60-A39E-8442-A520-BA092303AC98}"/>
              </a:ext>
            </a:extLst>
          </p:cNvPr>
          <p:cNvCxnSpPr/>
          <p:nvPr userDrawn="1"/>
        </p:nvCxnSpPr>
        <p:spPr>
          <a:xfrm flipV="1">
            <a:off x="5986464" y="703218"/>
            <a:ext cx="0" cy="4123421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21FF28FE-B84E-5D44-B6A6-4B55087B123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711726"/>
            <a:ext cx="5986464" cy="408999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dirty="0"/>
              <a:t>Please add picture here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Shape 920">
            <a:extLst>
              <a:ext uri="{FF2B5EF4-FFF2-40B4-BE49-F238E27FC236}">
                <a16:creationId xmlns:a16="http://schemas.microsoft.com/office/drawing/2014/main" id="{D1A5E50C-7A92-6F49-870C-2507B203D755}"/>
              </a:ext>
            </a:extLst>
          </p:cNvPr>
          <p:cNvSpPr/>
          <p:nvPr userDrawn="1"/>
        </p:nvSpPr>
        <p:spPr>
          <a:xfrm>
            <a:off x="5986464" y="711726"/>
            <a:ext cx="3157536" cy="518593"/>
          </a:xfrm>
          <a:prstGeom prst="rect">
            <a:avLst/>
          </a:prstGeom>
          <a:solidFill>
            <a:srgbClr val="77CED7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28575" rIns="0" bIns="28575" anchor="ctr">
            <a:noAutofit/>
          </a:bodyPr>
          <a:lstStyle/>
          <a:p>
            <a:pPr marR="23813" indent="23813" algn="ctr" defTabSz="309567">
              <a:lnSpc>
                <a:spcPct val="90000"/>
              </a:lnSpc>
              <a:defRPr sz="2800" cap="all">
                <a:solidFill>
                  <a:srgbClr val="FFFFFF"/>
                </a:solidFill>
                <a:latin typeface="Oswald DemiBold"/>
                <a:ea typeface="Oswald DemiBold"/>
                <a:cs typeface="Oswald DemiBold"/>
                <a:sym typeface="Oswald DemiBold"/>
              </a:defRPr>
            </a:pPr>
            <a:endParaRPr sz="1200" b="1" kern="0" cap="all" spc="100" dirty="0">
              <a:solidFill>
                <a:srgbClr val="FFFFFF"/>
              </a:solidFill>
              <a:latin typeface="Calibri" charset="0"/>
              <a:ea typeface="Calibri" charset="0"/>
              <a:cs typeface="Calibri" charset="0"/>
              <a:sym typeface="Oswald DemiBold"/>
            </a:endParaRPr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D86B7237-6AD3-844E-9A6E-C3E0C1013AD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6462" y="769496"/>
            <a:ext cx="3157537" cy="438912"/>
          </a:xfrm>
          <a:noFill/>
          <a:ln>
            <a:noFill/>
          </a:ln>
        </p:spPr>
        <p:txBody>
          <a:bodyPr wrap="none" lIns="91440" tIns="0" rIns="91440" bIns="0" anchor="ctr">
            <a:noAutofit/>
          </a:bodyPr>
          <a:lstStyle>
            <a:lvl1pPr marL="0" indent="0" algn="ctr">
              <a:buNone/>
              <a:defRPr sz="1200" b="1" i="0" cap="all" spc="200" baseline="0">
                <a:solidFill>
                  <a:schemeClr val="bg1"/>
                </a:solidFill>
              </a:defRPr>
            </a:lvl1pPr>
            <a:lvl2pPr marL="457200" indent="0">
              <a:buNone/>
              <a:defRPr b="1" i="0" cap="all" spc="200" baseline="0"/>
            </a:lvl2pPr>
            <a:lvl3pPr marL="914400" indent="0">
              <a:buNone/>
              <a:defRPr b="1" i="0" cap="all" spc="200" baseline="0"/>
            </a:lvl3pPr>
            <a:lvl4pPr marL="1371600" indent="0">
              <a:buNone/>
              <a:defRPr b="1" i="0" cap="all" spc="200" baseline="0"/>
            </a:lvl4pPr>
            <a:lvl5pPr marL="1828800" indent="0">
              <a:buFont typeface="Arial" panose="020B0604020202020204" pitchFamily="34" charset="0"/>
              <a:buNone/>
              <a:defRPr b="1" i="0" cap="all" spc="200" baseline="0"/>
            </a:lvl5pPr>
          </a:lstStyle>
          <a:p>
            <a:pPr lvl="0"/>
            <a:r>
              <a:rPr lang="en-US" dirty="0"/>
              <a:t>ADD TITILE HERE</a:t>
            </a: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94328E10-B013-0A4C-A50C-6D1D6CFD70B7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193213" y="1772289"/>
            <a:ext cx="2656378" cy="305435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148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None/>
              <a:tabLst/>
              <a:defRPr sz="900"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</a:p>
          <a:p>
            <a:pPr lvl="0"/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</a:p>
          <a:p>
            <a:pPr marL="171450" marR="0" lvl="0" indent="-171450" algn="l" defTabSz="914400" rtl="0" eaLnBrk="1" fontAlgn="auto" latinLnBrk="0" hangingPunct="1">
              <a:lnSpc>
                <a:spcPts val="148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ABD56F5B-8455-0345-910E-53CDD8476F9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93213" y="1429389"/>
            <a:ext cx="2656378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1200" b="1" i="0" cap="all" spc="2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Highlight goes here</a:t>
            </a:r>
          </a:p>
        </p:txBody>
      </p:sp>
    </p:spTree>
    <p:extLst>
      <p:ext uri="{BB962C8B-B14F-4D97-AF65-F5344CB8AC3E}">
        <p14:creationId xmlns:p14="http://schemas.microsoft.com/office/powerpoint/2010/main" val="151189378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6327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with Custom Pictur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31466" y="1412416"/>
            <a:ext cx="4315968" cy="142192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Please add title here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 tIns="0" anchor="ctr" anchorCtr="0"/>
          <a:lstStyle>
            <a:lvl1pPr>
              <a:defRPr cap="all" baseline="0"/>
            </a:lvl1pPr>
          </a:lstStyle>
          <a:p>
            <a:r>
              <a:rPr lang="en-US" dirty="0"/>
              <a:t>DATE OR VENUE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531466" y="3049747"/>
            <a:ext cx="4315968" cy="313932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  <a:latin typeface="+mn-lt"/>
              </a:defRPr>
            </a:lvl2pPr>
            <a:lvl3pPr>
              <a:defRPr>
                <a:solidFill>
                  <a:schemeClr val="bg1"/>
                </a:solidFill>
                <a:latin typeface="+mn-lt"/>
              </a:defRPr>
            </a:lvl3pPr>
            <a:lvl4pPr>
              <a:defRPr>
                <a:solidFill>
                  <a:schemeClr val="bg1"/>
                </a:solidFill>
                <a:latin typeface="+mn-lt"/>
              </a:defRPr>
            </a:lvl4pPr>
            <a:lvl5pPr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Please add subtitle here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2" hasCustomPrompt="1"/>
          </p:nvPr>
        </p:nvSpPr>
        <p:spPr>
          <a:xfrm>
            <a:off x="5334000" y="0"/>
            <a:ext cx="3810000" cy="51435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baseline="0"/>
            </a:lvl1pPr>
          </a:lstStyle>
          <a:p>
            <a:r>
              <a:rPr lang="en-US" dirty="0"/>
              <a:t>Please add cover picture here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5073801" y="0"/>
            <a:ext cx="530352" cy="51435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lvl="0"/>
            <a:r>
              <a:rPr lang="en-US" dirty="0"/>
              <a:t>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 flipV="1">
            <a:off x="627880" y="511280"/>
            <a:ext cx="891284" cy="316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6412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36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7607138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- EPAM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780954" y="1803228"/>
            <a:ext cx="5582093" cy="1220182"/>
          </a:xfrm>
          <a:ln w="6350">
            <a:solidFill>
              <a:schemeClr val="bg1"/>
            </a:solidFill>
          </a:ln>
        </p:spPr>
        <p:txBody>
          <a:bodyPr/>
          <a:lstStyle>
            <a:lvl1pPr algn="ctr">
              <a:lnSpc>
                <a:spcPct val="100000"/>
              </a:lnSpc>
              <a:spcBef>
                <a:spcPts val="380"/>
              </a:spcBef>
              <a:spcAft>
                <a:spcPts val="300"/>
              </a:spcAft>
              <a:defRPr sz="1600" b="1" spc="200" baseline="0">
                <a:latin typeface="+mn-lt"/>
              </a:defRPr>
            </a:lvl1pPr>
          </a:lstStyle>
          <a:p>
            <a:r>
              <a:rPr lang="en-US" dirty="0"/>
              <a:t>Please add BREAKER SLIDE TITLE HERE</a:t>
            </a:r>
            <a:br>
              <a:rPr lang="en-US" dirty="0"/>
            </a:br>
            <a:r>
              <a:rPr lang="en-US" dirty="0"/>
              <a:t>Please add SECOND LINE OF TITLE HERE</a:t>
            </a:r>
          </a:p>
        </p:txBody>
      </p:sp>
    </p:spTree>
    <p:extLst>
      <p:ext uri="{BB962C8B-B14F-4D97-AF65-F5344CB8AC3E}">
        <p14:creationId xmlns:p14="http://schemas.microsoft.com/office/powerpoint/2010/main" val="186087586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- Bright Blu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780954" y="1803228"/>
            <a:ext cx="5582093" cy="1220182"/>
          </a:xfrm>
          <a:ln w="6350">
            <a:solidFill>
              <a:schemeClr val="bg1"/>
            </a:solidFill>
          </a:ln>
        </p:spPr>
        <p:txBody>
          <a:bodyPr/>
          <a:lstStyle>
            <a:lvl1pPr algn="ctr">
              <a:lnSpc>
                <a:spcPct val="100000"/>
              </a:lnSpc>
              <a:spcBef>
                <a:spcPts val="380"/>
              </a:spcBef>
              <a:spcAft>
                <a:spcPts val="300"/>
              </a:spcAft>
              <a:defRPr sz="1600" b="1" spc="200" baseline="0"/>
            </a:lvl1pPr>
          </a:lstStyle>
          <a:p>
            <a:r>
              <a:rPr lang="en-US" dirty="0"/>
              <a:t>Please add BREAKER SLIDE TITLE HERE</a:t>
            </a:r>
            <a:br>
              <a:rPr lang="en-US" dirty="0"/>
            </a:br>
            <a:r>
              <a:rPr lang="en-US" dirty="0"/>
              <a:t>Please add SECOND LINE OF TITLE HERE</a:t>
            </a:r>
          </a:p>
        </p:txBody>
      </p:sp>
    </p:spTree>
    <p:extLst>
      <p:ext uri="{BB962C8B-B14F-4D97-AF65-F5344CB8AC3E}">
        <p14:creationId xmlns:p14="http://schemas.microsoft.com/office/powerpoint/2010/main" val="304619534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- Lime Green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780954" y="1803228"/>
            <a:ext cx="5582093" cy="1220182"/>
          </a:xfrm>
          <a:ln w="6350">
            <a:solidFill>
              <a:schemeClr val="bg1"/>
            </a:solidFill>
          </a:ln>
        </p:spPr>
        <p:txBody>
          <a:bodyPr/>
          <a:lstStyle>
            <a:lvl1pPr algn="ctr">
              <a:lnSpc>
                <a:spcPct val="100000"/>
              </a:lnSpc>
              <a:spcBef>
                <a:spcPts val="380"/>
              </a:spcBef>
              <a:spcAft>
                <a:spcPts val="300"/>
              </a:spcAft>
              <a:defRPr sz="1600" b="1" spc="200" baseline="0"/>
            </a:lvl1pPr>
          </a:lstStyle>
          <a:p>
            <a:r>
              <a:rPr lang="en-US" dirty="0"/>
              <a:t>Please add BREAKER SLIDE TITLE HERE</a:t>
            </a:r>
            <a:br>
              <a:rPr lang="en-US" dirty="0"/>
            </a:br>
            <a:r>
              <a:rPr lang="en-US" dirty="0"/>
              <a:t>Please add SECOND LINE OF TITLE HERE</a:t>
            </a:r>
          </a:p>
        </p:txBody>
      </p:sp>
    </p:spTree>
    <p:extLst>
      <p:ext uri="{BB962C8B-B14F-4D97-AF65-F5344CB8AC3E}">
        <p14:creationId xmlns:p14="http://schemas.microsoft.com/office/powerpoint/2010/main" val="162525151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- Coral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780954" y="1803228"/>
            <a:ext cx="5582093" cy="1220182"/>
          </a:xfrm>
          <a:ln w="6350">
            <a:solidFill>
              <a:schemeClr val="bg1"/>
            </a:solidFill>
          </a:ln>
        </p:spPr>
        <p:txBody>
          <a:bodyPr/>
          <a:lstStyle>
            <a:lvl1pPr algn="ctr">
              <a:lnSpc>
                <a:spcPct val="100000"/>
              </a:lnSpc>
              <a:spcBef>
                <a:spcPts val="380"/>
              </a:spcBef>
              <a:spcAft>
                <a:spcPts val="300"/>
              </a:spcAft>
              <a:defRPr sz="1600" b="1" spc="200" baseline="0"/>
            </a:lvl1pPr>
          </a:lstStyle>
          <a:p>
            <a:r>
              <a:rPr lang="en-US" dirty="0"/>
              <a:t>Please add BREAKER SLIDE TITLE HERE</a:t>
            </a:r>
            <a:br>
              <a:rPr lang="en-US" dirty="0"/>
            </a:br>
            <a:r>
              <a:rPr lang="en-US" dirty="0"/>
              <a:t>Please add SECOND LINE OF TITLE HERE</a:t>
            </a:r>
          </a:p>
        </p:txBody>
      </p:sp>
    </p:spTree>
    <p:extLst>
      <p:ext uri="{BB962C8B-B14F-4D97-AF65-F5344CB8AC3E}">
        <p14:creationId xmlns:p14="http://schemas.microsoft.com/office/powerpoint/2010/main" val="21654567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nv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078770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8" y="1079500"/>
            <a:ext cx="8429625" cy="3397250"/>
          </a:xfrm>
        </p:spPr>
        <p:txBody>
          <a:bodyPr/>
          <a:lstStyle>
            <a:lvl1pPr marL="171450" marR="0" indent="-171450" algn="l" defTabSz="914400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  <a:br>
              <a:rPr lang="en-US" dirty="0"/>
            </a:br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at nisi et,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fermentum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fames ac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.</a:t>
            </a:r>
          </a:p>
          <a:p>
            <a:pPr marL="171450" marR="0" lvl="0" indent="-171450" algn="l" defTabSz="914400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tabLst/>
              <a:defRPr/>
            </a:pPr>
            <a:r>
              <a:rPr lang="en-US" sz="1100" dirty="0">
                <a:latin typeface="+mj-lt"/>
              </a:rPr>
              <a:t>In </a:t>
            </a:r>
            <a:r>
              <a:rPr lang="en-US" sz="1100" dirty="0" err="1">
                <a:latin typeface="+mj-lt"/>
              </a:rPr>
              <a:t>egestas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orci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eu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lacinia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consectetur</a:t>
            </a:r>
            <a:r>
              <a:rPr lang="en-US" sz="1100" dirty="0">
                <a:latin typeface="+mj-lt"/>
              </a:rPr>
              <a:t>. In dolor ipsum, gravida et </a:t>
            </a:r>
            <a:r>
              <a:rPr lang="en-US" sz="1100" dirty="0" err="1">
                <a:latin typeface="+mj-lt"/>
              </a:rPr>
              <a:t>sagittis</a:t>
            </a:r>
            <a:r>
              <a:rPr lang="en-US" sz="1100" dirty="0">
                <a:latin typeface="+mj-lt"/>
              </a:rPr>
              <a:t> id, </a:t>
            </a:r>
            <a:r>
              <a:rPr lang="en-US" sz="1100" dirty="0" err="1">
                <a:latin typeface="+mj-lt"/>
              </a:rPr>
              <a:t>sollicitudin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ut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nisl</a:t>
            </a:r>
            <a:r>
              <a:rPr lang="en-US" sz="1100" dirty="0">
                <a:latin typeface="+mj-lt"/>
              </a:rPr>
              <a:t>. </a:t>
            </a:r>
            <a:r>
              <a:rPr lang="en-US" sz="1100" dirty="0" err="1">
                <a:latin typeface="+mj-lt"/>
              </a:rPr>
              <a:t>Praesent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bibendum</a:t>
            </a:r>
            <a:r>
              <a:rPr lang="en-US" sz="1100" dirty="0">
                <a:latin typeface="+mj-lt"/>
              </a:rPr>
              <a:t> tempus </a:t>
            </a:r>
            <a:r>
              <a:rPr lang="en-US" sz="1100" dirty="0" err="1">
                <a:latin typeface="+mj-lt"/>
              </a:rPr>
              <a:t>tellus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nec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hendrerit</a:t>
            </a:r>
            <a:r>
              <a:rPr lang="en-US" sz="1100" dirty="0">
                <a:latin typeface="+mj-lt"/>
              </a:rPr>
              <a:t>. Nam in </a:t>
            </a:r>
            <a:r>
              <a:rPr lang="en-US" sz="1100" dirty="0" err="1">
                <a:latin typeface="+mj-lt"/>
              </a:rPr>
              <a:t>tempor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metus</a:t>
            </a:r>
            <a:r>
              <a:rPr lang="en-US" sz="1100" dirty="0">
                <a:latin typeface="+mj-lt"/>
              </a:rPr>
              <a:t>, ac </a:t>
            </a:r>
            <a:r>
              <a:rPr lang="en-US" sz="1100" dirty="0" err="1">
                <a:latin typeface="+mj-lt"/>
              </a:rPr>
              <a:t>finibus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purus</a:t>
            </a:r>
            <a:r>
              <a:rPr lang="en-US" sz="1100" dirty="0">
                <a:latin typeface="+mj-lt"/>
              </a:rPr>
              <a:t>. </a:t>
            </a:r>
            <a:r>
              <a:rPr lang="en-US" sz="1100" dirty="0" err="1">
                <a:latin typeface="+mj-lt"/>
              </a:rPr>
              <a:t>Praesent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consequat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lectus</a:t>
            </a:r>
            <a:r>
              <a:rPr lang="en-US" sz="1100" dirty="0">
                <a:latin typeface="+mj-lt"/>
              </a:rPr>
              <a:t> sit </a:t>
            </a:r>
            <a:r>
              <a:rPr lang="en-US" sz="1100" dirty="0" err="1">
                <a:latin typeface="+mj-lt"/>
              </a:rPr>
              <a:t>amet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tortor</a:t>
            </a:r>
            <a:r>
              <a:rPr lang="en-US" sz="1100" dirty="0">
                <a:latin typeface="+mj-lt"/>
              </a:rPr>
              <a:t> pharetra, </a:t>
            </a:r>
            <a:r>
              <a:rPr lang="en-US" sz="1100" dirty="0" err="1">
                <a:latin typeface="+mj-lt"/>
              </a:rPr>
              <a:t>sed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venenatis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eros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lacinia</a:t>
            </a:r>
            <a:r>
              <a:rPr lang="en-US" sz="1100" dirty="0">
                <a:latin typeface="+mj-lt"/>
              </a:rPr>
              <a:t>. In </a:t>
            </a:r>
            <a:r>
              <a:rPr lang="en-US" sz="1100" dirty="0" err="1">
                <a:latin typeface="+mj-lt"/>
              </a:rPr>
              <a:t>sed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erat</a:t>
            </a:r>
            <a:r>
              <a:rPr lang="en-US" sz="1100" dirty="0">
                <a:latin typeface="+mj-lt"/>
              </a:rPr>
              <a:t> libero. </a:t>
            </a:r>
            <a:r>
              <a:rPr lang="en-US" sz="1100" dirty="0" err="1">
                <a:latin typeface="+mj-lt"/>
              </a:rPr>
              <a:t>Sed</a:t>
            </a:r>
            <a:r>
              <a:rPr lang="en-US" sz="1100" dirty="0">
                <a:latin typeface="+mj-lt"/>
              </a:rPr>
              <a:t> lorem </a:t>
            </a:r>
            <a:r>
              <a:rPr lang="en-US" sz="1100" dirty="0" err="1">
                <a:latin typeface="+mj-lt"/>
              </a:rPr>
              <a:t>neque</a:t>
            </a:r>
            <a:r>
              <a:rPr lang="en-US" sz="1100" dirty="0">
                <a:latin typeface="+mj-lt"/>
              </a:rPr>
              <a:t>, </a:t>
            </a:r>
            <a:r>
              <a:rPr lang="en-US" sz="1100" dirty="0" err="1">
                <a:latin typeface="+mj-lt"/>
              </a:rPr>
              <a:t>commodo</a:t>
            </a:r>
            <a:r>
              <a:rPr lang="en-US" sz="1100" dirty="0">
                <a:latin typeface="+mj-lt"/>
              </a:rPr>
              <a:t> vitae ex at, pharetra convallis </a:t>
            </a:r>
            <a:r>
              <a:rPr lang="en-US" sz="1100" dirty="0" err="1">
                <a:latin typeface="+mj-lt"/>
              </a:rPr>
              <a:t>nunc</a:t>
            </a:r>
            <a:r>
              <a:rPr lang="en-US" sz="1100" dirty="0">
                <a:latin typeface="+mj-lt"/>
              </a:rPr>
              <a:t>. In </a:t>
            </a:r>
            <a:r>
              <a:rPr lang="en-US" sz="1100" dirty="0" err="1">
                <a:latin typeface="+mj-lt"/>
              </a:rPr>
              <a:t>vehicula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mauris</a:t>
            </a:r>
            <a:r>
              <a:rPr lang="en-US" sz="1100" dirty="0">
                <a:latin typeface="+mj-lt"/>
              </a:rPr>
              <a:t> ligula. </a:t>
            </a:r>
            <a:r>
              <a:rPr lang="en-US" sz="1100" dirty="0" err="1">
                <a:latin typeface="+mj-lt"/>
              </a:rPr>
              <a:t>Suspendisse</a:t>
            </a:r>
            <a:r>
              <a:rPr lang="en-US" sz="1100" dirty="0">
                <a:latin typeface="+mj-lt"/>
              </a:rPr>
              <a:t> in </a:t>
            </a:r>
            <a:r>
              <a:rPr lang="en-US" sz="1100" dirty="0" err="1">
                <a:latin typeface="+mj-lt"/>
              </a:rPr>
              <a:t>tellus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congue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odio</a:t>
            </a:r>
            <a:r>
              <a:rPr lang="en-US" sz="1100" dirty="0">
                <a:latin typeface="+mj-lt"/>
              </a:rPr>
              <a:t> pharetra </a:t>
            </a:r>
            <a:r>
              <a:rPr lang="en-US" sz="1100" dirty="0" err="1">
                <a:latin typeface="+mj-lt"/>
              </a:rPr>
              <a:t>finibus</a:t>
            </a:r>
            <a:r>
              <a:rPr lang="en-US" sz="1100" dirty="0">
                <a:latin typeface="+mj-lt"/>
              </a:rPr>
              <a:t>. Nam </a:t>
            </a:r>
            <a:r>
              <a:rPr lang="en-US" sz="1100" dirty="0" err="1">
                <a:latin typeface="+mj-lt"/>
              </a:rPr>
              <a:t>vel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auctor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justo</a:t>
            </a:r>
            <a:r>
              <a:rPr lang="en-US" sz="1100" dirty="0">
                <a:latin typeface="+mj-lt"/>
              </a:rPr>
              <a:t>, vitae </a:t>
            </a:r>
            <a:r>
              <a:rPr lang="en-US" sz="1100" dirty="0" err="1">
                <a:latin typeface="+mj-lt"/>
              </a:rPr>
              <a:t>hendrerit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orci</a:t>
            </a:r>
            <a:r>
              <a:rPr lang="en-US" sz="1100" dirty="0">
                <a:latin typeface="+mj-lt"/>
              </a:rPr>
              <a:t>. </a:t>
            </a:r>
            <a:r>
              <a:rPr lang="en-US" sz="1100" dirty="0" err="1">
                <a:latin typeface="+mj-lt"/>
              </a:rPr>
              <a:t>Duis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nec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sapien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viverra</a:t>
            </a:r>
            <a:r>
              <a:rPr lang="en-US" sz="1100" dirty="0">
                <a:latin typeface="+mj-lt"/>
              </a:rPr>
              <a:t>, </a:t>
            </a:r>
            <a:r>
              <a:rPr lang="en-US" sz="1100" dirty="0" err="1">
                <a:latin typeface="+mj-lt"/>
              </a:rPr>
              <a:t>bibendum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tellus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eget</a:t>
            </a:r>
            <a:r>
              <a:rPr lang="en-US" sz="1100" dirty="0">
                <a:latin typeface="+mj-lt"/>
              </a:rPr>
              <a:t>, </a:t>
            </a:r>
            <a:r>
              <a:rPr lang="en-US" sz="1100" dirty="0" err="1">
                <a:latin typeface="+mj-lt"/>
              </a:rPr>
              <a:t>pellentesque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massa</a:t>
            </a:r>
            <a:r>
              <a:rPr lang="en-US" sz="1100" dirty="0">
                <a:latin typeface="+mj-lt"/>
              </a:rPr>
              <a:t>. </a:t>
            </a:r>
            <a:r>
              <a:rPr lang="en-US" sz="1100" dirty="0" err="1">
                <a:latin typeface="+mj-lt"/>
              </a:rPr>
              <a:t>Nulla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feugiat</a:t>
            </a:r>
            <a:r>
              <a:rPr lang="en-US" sz="1100" dirty="0">
                <a:latin typeface="+mj-lt"/>
              </a:rPr>
              <a:t>, </a:t>
            </a:r>
            <a:r>
              <a:rPr lang="en-US" sz="1100" dirty="0" err="1">
                <a:latin typeface="+mj-lt"/>
              </a:rPr>
              <a:t>turpis</a:t>
            </a:r>
            <a:r>
              <a:rPr lang="en-US" sz="1100" dirty="0">
                <a:latin typeface="+mj-lt"/>
              </a:rPr>
              <a:t> et </a:t>
            </a:r>
            <a:r>
              <a:rPr lang="en-US" sz="1100" dirty="0" err="1">
                <a:latin typeface="+mj-lt"/>
              </a:rPr>
              <a:t>posuere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viverra</a:t>
            </a:r>
            <a:r>
              <a:rPr lang="en-US" sz="1100" dirty="0">
                <a:latin typeface="+mj-lt"/>
              </a:rPr>
              <a:t>, ipsum </a:t>
            </a:r>
            <a:r>
              <a:rPr lang="en-US" sz="1100" dirty="0" err="1">
                <a:latin typeface="+mj-lt"/>
              </a:rPr>
              <a:t>sem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tincidunt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est</a:t>
            </a:r>
            <a:r>
              <a:rPr lang="en-US" sz="1100" dirty="0">
                <a:latin typeface="+mj-lt"/>
              </a:rPr>
              <a:t>, </a:t>
            </a:r>
            <a:r>
              <a:rPr lang="en-US" sz="1100" dirty="0" err="1">
                <a:latin typeface="+mj-lt"/>
              </a:rPr>
              <a:t>finibus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tempor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nibh</a:t>
            </a:r>
            <a:r>
              <a:rPr lang="en-US" sz="1100" dirty="0">
                <a:latin typeface="+mj-lt"/>
              </a:rPr>
              <a:t> ante semper diam. </a:t>
            </a:r>
            <a:r>
              <a:rPr lang="en-US" sz="1100" dirty="0" err="1">
                <a:latin typeface="+mj-lt"/>
              </a:rPr>
              <a:t>Nullam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quis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euismod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neque</a:t>
            </a:r>
            <a:r>
              <a:rPr lang="en-US" sz="1100" dirty="0">
                <a:latin typeface="+mj-lt"/>
              </a:rPr>
              <a:t>, </a:t>
            </a:r>
            <a:r>
              <a:rPr lang="en-US" sz="1100" dirty="0" err="1">
                <a:latin typeface="+mj-lt"/>
              </a:rPr>
              <a:t>nec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facilisis</a:t>
            </a:r>
            <a:r>
              <a:rPr lang="en-US" sz="1100" dirty="0">
                <a:latin typeface="+mj-lt"/>
              </a:rPr>
              <a:t> sem. </a:t>
            </a:r>
            <a:r>
              <a:rPr lang="en-US" sz="1100" dirty="0" err="1">
                <a:latin typeface="+mj-lt"/>
              </a:rPr>
              <a:t>Morbi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egestas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iaculis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dignissim</a:t>
            </a:r>
            <a:r>
              <a:rPr lang="en-US" sz="1100" dirty="0">
                <a:latin typeface="+mj-lt"/>
              </a:rPr>
              <a:t>. In </a:t>
            </a:r>
            <a:r>
              <a:rPr lang="en-US" sz="1100" dirty="0" err="1">
                <a:latin typeface="+mj-lt"/>
              </a:rPr>
              <a:t>accumsan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tortor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elit</a:t>
            </a:r>
            <a:r>
              <a:rPr lang="en-US" sz="1100" dirty="0">
                <a:latin typeface="+mj-lt"/>
              </a:rPr>
              <a:t>, non </a:t>
            </a:r>
            <a:r>
              <a:rPr lang="en-US" sz="1100" dirty="0" err="1">
                <a:latin typeface="+mj-lt"/>
              </a:rPr>
              <a:t>euismod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eros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accumsan</a:t>
            </a:r>
            <a:r>
              <a:rPr lang="en-US" sz="1100" dirty="0">
                <a:latin typeface="+mj-lt"/>
              </a:rPr>
              <a:t> ac. </a:t>
            </a:r>
            <a:r>
              <a:rPr lang="en-US" sz="1100" dirty="0" err="1">
                <a:latin typeface="+mj-lt"/>
              </a:rPr>
              <a:t>Sed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ultrices</a:t>
            </a:r>
            <a:r>
              <a:rPr lang="en-US" sz="1100" dirty="0">
                <a:latin typeface="+mj-lt"/>
              </a:rPr>
              <a:t> mi lorem, </a:t>
            </a:r>
            <a:r>
              <a:rPr lang="en-US" sz="1100" dirty="0" err="1">
                <a:latin typeface="+mj-lt"/>
              </a:rPr>
              <a:t>ut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dignissim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nibh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facilisis</a:t>
            </a:r>
            <a:r>
              <a:rPr lang="en-US" sz="1100" dirty="0">
                <a:latin typeface="+mj-lt"/>
              </a:rPr>
              <a:t> vel.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294409" y="716437"/>
            <a:ext cx="8555182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92842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9" y="1079500"/>
            <a:ext cx="3986212" cy="3397250"/>
          </a:xfrm>
        </p:spPr>
        <p:txBody>
          <a:bodyPr/>
          <a:lstStyle>
            <a:lvl1pPr marL="171450" indent="-171450">
              <a:buFont typeface="Arial" panose="020B0604020202020204" pitchFamily="34" charset="0"/>
              <a:buChar char="•"/>
              <a:defRPr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</a:t>
            </a:r>
          </a:p>
          <a:p>
            <a:pPr lvl="0"/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endParaRPr lang="en-US" dirty="0"/>
          </a:p>
          <a:p>
            <a:pPr lvl="0"/>
            <a:r>
              <a:rPr lang="en-US" dirty="0"/>
              <a:t>at nisi et,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fermentum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fames ac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.</a:t>
            </a:r>
          </a:p>
        </p:txBody>
      </p:sp>
      <p:sp>
        <p:nvSpPr>
          <p:cNvPr id="4" name="Content Placeholder 5"/>
          <p:cNvSpPr>
            <a:spLocks noGrp="1"/>
          </p:cNvSpPr>
          <p:nvPr>
            <p:ph sz="quarter" idx="11" hasCustomPrompt="1"/>
          </p:nvPr>
        </p:nvSpPr>
        <p:spPr>
          <a:xfrm>
            <a:off x="4800600" y="1079500"/>
            <a:ext cx="3986213" cy="3397250"/>
          </a:xfrm>
        </p:spPr>
        <p:txBody>
          <a:bodyPr/>
          <a:lstStyle>
            <a:lvl1pPr marL="171450" indent="-171450">
              <a:buFont typeface="Arial" panose="020B0604020202020204" pitchFamily="34" charset="0"/>
              <a:buChar char="•"/>
              <a:defRPr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</a:t>
            </a:r>
          </a:p>
          <a:p>
            <a:pPr lvl="0"/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endParaRPr lang="en-US" dirty="0"/>
          </a:p>
          <a:p>
            <a:pPr lvl="0"/>
            <a:r>
              <a:rPr lang="en-US" dirty="0"/>
              <a:t>at nisi et,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fermentum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fames ac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.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294409" y="716437"/>
            <a:ext cx="8555182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30774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Please Add Slide Headline Here</a:t>
            </a:r>
          </a:p>
        </p:txBody>
      </p:sp>
      <p:sp>
        <p:nvSpPr>
          <p:cNvPr id="3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8" y="1422400"/>
            <a:ext cx="8429625" cy="3054350"/>
          </a:xfrm>
        </p:spPr>
        <p:txBody>
          <a:bodyPr/>
          <a:lstStyle>
            <a:lvl1pPr marL="171450" marR="0" indent="-171450" algn="l" defTabSz="914400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  <a:br>
              <a:rPr lang="en-US" dirty="0"/>
            </a:br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at nisi et,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fermentum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fames ac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.</a:t>
            </a:r>
          </a:p>
          <a:p>
            <a:pPr marL="171450" marR="0" lvl="0" indent="-171450" algn="l" defTabSz="914400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tabLst/>
              <a:defRPr/>
            </a:pPr>
            <a:r>
              <a:rPr lang="en-US" sz="1100" dirty="0">
                <a:latin typeface="+mj-lt"/>
              </a:rPr>
              <a:t>In </a:t>
            </a:r>
            <a:r>
              <a:rPr lang="en-US" sz="1100" dirty="0" err="1">
                <a:latin typeface="+mj-lt"/>
              </a:rPr>
              <a:t>egestas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orci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eu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lacinia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consectetur</a:t>
            </a:r>
            <a:r>
              <a:rPr lang="en-US" sz="1100" dirty="0">
                <a:latin typeface="+mj-lt"/>
              </a:rPr>
              <a:t>. In dolor ipsum, gravida et </a:t>
            </a:r>
            <a:r>
              <a:rPr lang="en-US" sz="1100" dirty="0" err="1">
                <a:latin typeface="+mj-lt"/>
              </a:rPr>
              <a:t>sagittis</a:t>
            </a:r>
            <a:r>
              <a:rPr lang="en-US" sz="1100" dirty="0">
                <a:latin typeface="+mj-lt"/>
              </a:rPr>
              <a:t> id, </a:t>
            </a:r>
            <a:r>
              <a:rPr lang="en-US" sz="1100" dirty="0" err="1">
                <a:latin typeface="+mj-lt"/>
              </a:rPr>
              <a:t>sollicitudin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ut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nisl</a:t>
            </a:r>
            <a:r>
              <a:rPr lang="en-US" sz="1100" dirty="0">
                <a:latin typeface="+mj-lt"/>
              </a:rPr>
              <a:t>. </a:t>
            </a:r>
            <a:r>
              <a:rPr lang="en-US" sz="1100" dirty="0" err="1">
                <a:latin typeface="+mj-lt"/>
              </a:rPr>
              <a:t>Praesent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bibendum</a:t>
            </a:r>
            <a:r>
              <a:rPr lang="en-US" sz="1100" dirty="0">
                <a:latin typeface="+mj-lt"/>
              </a:rPr>
              <a:t> tempus </a:t>
            </a:r>
            <a:r>
              <a:rPr lang="en-US" sz="1100" dirty="0" err="1">
                <a:latin typeface="+mj-lt"/>
              </a:rPr>
              <a:t>tellus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nec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hendrerit</a:t>
            </a:r>
            <a:r>
              <a:rPr lang="en-US" sz="1100" dirty="0">
                <a:latin typeface="+mj-lt"/>
              </a:rPr>
              <a:t>. Nam in </a:t>
            </a:r>
            <a:r>
              <a:rPr lang="en-US" sz="1100" dirty="0" err="1">
                <a:latin typeface="+mj-lt"/>
              </a:rPr>
              <a:t>tempor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metus</a:t>
            </a:r>
            <a:r>
              <a:rPr lang="en-US" sz="1100" dirty="0">
                <a:latin typeface="+mj-lt"/>
              </a:rPr>
              <a:t>, ac </a:t>
            </a:r>
            <a:r>
              <a:rPr lang="en-US" sz="1100" dirty="0" err="1">
                <a:latin typeface="+mj-lt"/>
              </a:rPr>
              <a:t>finibus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purus</a:t>
            </a:r>
            <a:r>
              <a:rPr lang="en-US" sz="1100" dirty="0">
                <a:latin typeface="+mj-lt"/>
              </a:rPr>
              <a:t>. </a:t>
            </a:r>
            <a:r>
              <a:rPr lang="en-US" sz="1100" dirty="0" err="1">
                <a:latin typeface="+mj-lt"/>
              </a:rPr>
              <a:t>Praesent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consequat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lectus</a:t>
            </a:r>
            <a:r>
              <a:rPr lang="en-US" sz="1100" dirty="0">
                <a:latin typeface="+mj-lt"/>
              </a:rPr>
              <a:t> sit </a:t>
            </a:r>
            <a:r>
              <a:rPr lang="en-US" sz="1100" dirty="0" err="1">
                <a:latin typeface="+mj-lt"/>
              </a:rPr>
              <a:t>amet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tortor</a:t>
            </a:r>
            <a:r>
              <a:rPr lang="en-US" sz="1100" dirty="0">
                <a:latin typeface="+mj-lt"/>
              </a:rPr>
              <a:t> pharetra, </a:t>
            </a:r>
            <a:r>
              <a:rPr lang="en-US" sz="1100" dirty="0" err="1">
                <a:latin typeface="+mj-lt"/>
              </a:rPr>
              <a:t>sed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venenatis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eros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lacinia</a:t>
            </a:r>
            <a:r>
              <a:rPr lang="en-US" sz="1100" dirty="0">
                <a:latin typeface="+mj-lt"/>
              </a:rPr>
              <a:t>. In </a:t>
            </a:r>
            <a:r>
              <a:rPr lang="en-US" sz="1100" dirty="0" err="1">
                <a:latin typeface="+mj-lt"/>
              </a:rPr>
              <a:t>sed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erat</a:t>
            </a:r>
            <a:r>
              <a:rPr lang="en-US" sz="1100" dirty="0">
                <a:latin typeface="+mj-lt"/>
              </a:rPr>
              <a:t> libero. </a:t>
            </a:r>
            <a:r>
              <a:rPr lang="en-US" sz="1100" dirty="0" err="1">
                <a:latin typeface="+mj-lt"/>
              </a:rPr>
              <a:t>Sed</a:t>
            </a:r>
            <a:r>
              <a:rPr lang="en-US" sz="1100" dirty="0">
                <a:latin typeface="+mj-lt"/>
              </a:rPr>
              <a:t> lorem </a:t>
            </a:r>
            <a:r>
              <a:rPr lang="en-US" sz="1100" dirty="0" err="1">
                <a:latin typeface="+mj-lt"/>
              </a:rPr>
              <a:t>neque</a:t>
            </a:r>
            <a:r>
              <a:rPr lang="en-US" sz="1100" dirty="0">
                <a:latin typeface="+mj-lt"/>
              </a:rPr>
              <a:t>, </a:t>
            </a:r>
            <a:r>
              <a:rPr lang="en-US" sz="1100" dirty="0" err="1">
                <a:latin typeface="+mj-lt"/>
              </a:rPr>
              <a:t>commodo</a:t>
            </a:r>
            <a:r>
              <a:rPr lang="en-US" sz="1100" dirty="0">
                <a:latin typeface="+mj-lt"/>
              </a:rPr>
              <a:t> vitae ex at, pharetra convallis </a:t>
            </a:r>
            <a:r>
              <a:rPr lang="en-US" sz="1100" dirty="0" err="1">
                <a:latin typeface="+mj-lt"/>
              </a:rPr>
              <a:t>nunc</a:t>
            </a:r>
            <a:r>
              <a:rPr lang="en-US" sz="1100" dirty="0">
                <a:latin typeface="+mj-lt"/>
              </a:rPr>
              <a:t>. In </a:t>
            </a:r>
            <a:r>
              <a:rPr lang="en-US" sz="1100" dirty="0" err="1">
                <a:latin typeface="+mj-lt"/>
              </a:rPr>
              <a:t>vehicula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mauris</a:t>
            </a:r>
            <a:r>
              <a:rPr lang="en-US" sz="1100" dirty="0">
                <a:latin typeface="+mj-lt"/>
              </a:rPr>
              <a:t> ligula. </a:t>
            </a:r>
            <a:r>
              <a:rPr lang="en-US" sz="1100" dirty="0" err="1">
                <a:latin typeface="+mj-lt"/>
              </a:rPr>
              <a:t>Suspendisse</a:t>
            </a:r>
            <a:r>
              <a:rPr lang="en-US" sz="1100" dirty="0">
                <a:latin typeface="+mj-lt"/>
              </a:rPr>
              <a:t> in </a:t>
            </a:r>
            <a:r>
              <a:rPr lang="en-US" sz="1100" dirty="0" err="1">
                <a:latin typeface="+mj-lt"/>
              </a:rPr>
              <a:t>tellus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congue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odio</a:t>
            </a:r>
            <a:r>
              <a:rPr lang="en-US" sz="1100" dirty="0">
                <a:latin typeface="+mj-lt"/>
              </a:rPr>
              <a:t> pharetra </a:t>
            </a:r>
            <a:r>
              <a:rPr lang="en-US" sz="1100" dirty="0" err="1">
                <a:latin typeface="+mj-lt"/>
              </a:rPr>
              <a:t>finibus</a:t>
            </a:r>
            <a:r>
              <a:rPr lang="en-US" sz="1100" dirty="0">
                <a:latin typeface="+mj-lt"/>
              </a:rPr>
              <a:t>. Nam </a:t>
            </a:r>
            <a:r>
              <a:rPr lang="en-US" sz="1100" dirty="0" err="1">
                <a:latin typeface="+mj-lt"/>
              </a:rPr>
              <a:t>vel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auctor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justo</a:t>
            </a:r>
            <a:r>
              <a:rPr lang="en-US" sz="1100" dirty="0">
                <a:latin typeface="+mj-lt"/>
              </a:rPr>
              <a:t>, vitae </a:t>
            </a:r>
            <a:r>
              <a:rPr lang="en-US" sz="1100" dirty="0" err="1">
                <a:latin typeface="+mj-lt"/>
              </a:rPr>
              <a:t>hendrerit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orci</a:t>
            </a:r>
            <a:r>
              <a:rPr lang="en-US" sz="1100" dirty="0">
                <a:latin typeface="+mj-lt"/>
              </a:rPr>
              <a:t>. </a:t>
            </a:r>
            <a:r>
              <a:rPr lang="en-US" sz="1100" dirty="0" err="1">
                <a:latin typeface="+mj-lt"/>
              </a:rPr>
              <a:t>Duis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nec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sapien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viverra</a:t>
            </a:r>
            <a:r>
              <a:rPr lang="en-US" sz="1100" dirty="0">
                <a:latin typeface="+mj-lt"/>
              </a:rPr>
              <a:t>, </a:t>
            </a:r>
            <a:r>
              <a:rPr lang="en-US" sz="1100" dirty="0" err="1">
                <a:latin typeface="+mj-lt"/>
              </a:rPr>
              <a:t>bibendum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tellus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eget</a:t>
            </a:r>
            <a:r>
              <a:rPr lang="en-US" sz="1100" dirty="0">
                <a:latin typeface="+mj-lt"/>
              </a:rPr>
              <a:t>, </a:t>
            </a:r>
            <a:r>
              <a:rPr lang="en-US" sz="1100" dirty="0" err="1">
                <a:latin typeface="+mj-lt"/>
              </a:rPr>
              <a:t>pellentesque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massa</a:t>
            </a:r>
            <a:r>
              <a:rPr lang="en-US" sz="1100" dirty="0">
                <a:latin typeface="+mj-lt"/>
              </a:rPr>
              <a:t>. </a:t>
            </a:r>
            <a:r>
              <a:rPr lang="en-US" sz="1100" dirty="0" err="1">
                <a:latin typeface="+mj-lt"/>
              </a:rPr>
              <a:t>Nulla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feugiat</a:t>
            </a:r>
            <a:r>
              <a:rPr lang="en-US" sz="1100" dirty="0">
                <a:latin typeface="+mj-lt"/>
              </a:rPr>
              <a:t>, </a:t>
            </a:r>
            <a:r>
              <a:rPr lang="en-US" sz="1100" dirty="0" err="1">
                <a:latin typeface="+mj-lt"/>
              </a:rPr>
              <a:t>turpis</a:t>
            </a:r>
            <a:r>
              <a:rPr lang="en-US" sz="1100" dirty="0">
                <a:latin typeface="+mj-lt"/>
              </a:rPr>
              <a:t> et </a:t>
            </a:r>
            <a:r>
              <a:rPr lang="en-US" sz="1100" dirty="0" err="1">
                <a:latin typeface="+mj-lt"/>
              </a:rPr>
              <a:t>posuere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viverra</a:t>
            </a:r>
            <a:r>
              <a:rPr lang="en-US" sz="1100" dirty="0">
                <a:latin typeface="+mj-lt"/>
              </a:rPr>
              <a:t>, ipsum </a:t>
            </a:r>
            <a:r>
              <a:rPr lang="en-US" sz="1100" dirty="0" err="1">
                <a:latin typeface="+mj-lt"/>
              </a:rPr>
              <a:t>sem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tincidunt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est</a:t>
            </a:r>
            <a:r>
              <a:rPr lang="en-US" sz="1100" dirty="0">
                <a:latin typeface="+mj-lt"/>
              </a:rPr>
              <a:t>, </a:t>
            </a:r>
            <a:r>
              <a:rPr lang="en-US" sz="1100" dirty="0" err="1">
                <a:latin typeface="+mj-lt"/>
              </a:rPr>
              <a:t>finibus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tempor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nibh</a:t>
            </a:r>
            <a:r>
              <a:rPr lang="en-US" sz="1100" dirty="0">
                <a:latin typeface="+mj-lt"/>
              </a:rPr>
              <a:t> ante semper diam. </a:t>
            </a:r>
            <a:r>
              <a:rPr lang="en-US" sz="1100" dirty="0" err="1">
                <a:latin typeface="+mj-lt"/>
              </a:rPr>
              <a:t>Nullam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quis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euismod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neque</a:t>
            </a:r>
            <a:r>
              <a:rPr lang="en-US" sz="1100" dirty="0">
                <a:latin typeface="+mj-lt"/>
              </a:rPr>
              <a:t>, </a:t>
            </a:r>
            <a:r>
              <a:rPr lang="en-US" sz="1100" dirty="0" err="1">
                <a:latin typeface="+mj-lt"/>
              </a:rPr>
              <a:t>nec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facilisis</a:t>
            </a:r>
            <a:r>
              <a:rPr lang="en-US" sz="1100" dirty="0">
                <a:latin typeface="+mj-lt"/>
              </a:rPr>
              <a:t> sem. </a:t>
            </a:r>
            <a:r>
              <a:rPr lang="en-US" sz="1100" dirty="0" err="1">
                <a:latin typeface="+mj-lt"/>
              </a:rPr>
              <a:t>Morbi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egestas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iaculis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dignissim</a:t>
            </a:r>
            <a:r>
              <a:rPr lang="en-US" sz="1100" dirty="0">
                <a:latin typeface="+mj-lt"/>
              </a:rPr>
              <a:t>. In </a:t>
            </a:r>
            <a:r>
              <a:rPr lang="en-US" sz="1100" dirty="0" err="1">
                <a:latin typeface="+mj-lt"/>
              </a:rPr>
              <a:t>accumsan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tortor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elit</a:t>
            </a:r>
            <a:r>
              <a:rPr lang="en-US" sz="1100" dirty="0">
                <a:latin typeface="+mj-lt"/>
              </a:rPr>
              <a:t>, non </a:t>
            </a:r>
            <a:r>
              <a:rPr lang="en-US" sz="1100" dirty="0" err="1">
                <a:latin typeface="+mj-lt"/>
              </a:rPr>
              <a:t>euismod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eros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accumsan</a:t>
            </a:r>
            <a:r>
              <a:rPr lang="en-US" sz="1100" dirty="0">
                <a:latin typeface="+mj-lt"/>
              </a:rPr>
              <a:t> ac. </a:t>
            </a:r>
            <a:r>
              <a:rPr lang="en-US" sz="1100" dirty="0" err="1">
                <a:latin typeface="+mj-lt"/>
              </a:rPr>
              <a:t>Sed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ultrices</a:t>
            </a:r>
            <a:r>
              <a:rPr lang="en-US" sz="1100" dirty="0">
                <a:latin typeface="+mj-lt"/>
              </a:rPr>
              <a:t> mi lorem, </a:t>
            </a:r>
            <a:r>
              <a:rPr lang="en-US" sz="1100" dirty="0" err="1">
                <a:latin typeface="+mj-lt"/>
              </a:rPr>
              <a:t>ut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dignissim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nibh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facilisis</a:t>
            </a:r>
            <a:r>
              <a:rPr lang="en-US" sz="1100" dirty="0">
                <a:latin typeface="+mj-lt"/>
              </a:rPr>
              <a:t> vel.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357188" y="1079500"/>
            <a:ext cx="8429625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1200" b="1" i="0" cap="all" spc="2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Highlight goes here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294409" y="716437"/>
            <a:ext cx="8555182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46467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Please Add Slide Headline Here</a:t>
            </a:r>
          </a:p>
        </p:txBody>
      </p:sp>
      <p:sp>
        <p:nvSpPr>
          <p:cNvPr id="3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9" y="1422400"/>
            <a:ext cx="3986211" cy="3054350"/>
          </a:xfrm>
        </p:spPr>
        <p:txBody>
          <a:bodyPr/>
          <a:lstStyle>
            <a:lvl1pPr marL="171450" indent="-171450">
              <a:buFont typeface="Arial" panose="020B0604020202020204" pitchFamily="34" charset="0"/>
              <a:buChar char="•"/>
              <a:defRPr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</a:t>
            </a:r>
          </a:p>
          <a:p>
            <a:pPr lvl="0"/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r>
              <a:rPr lang="en-US" dirty="0"/>
              <a:t> </a:t>
            </a:r>
          </a:p>
          <a:p>
            <a:pPr lvl="0"/>
            <a:r>
              <a:rPr lang="en-US" dirty="0"/>
              <a:t>at nisi et,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fermentum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357189" y="1079500"/>
            <a:ext cx="3986212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1200" b="1" i="0" cap="all" spc="2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Highlight goes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 hasCustomPrompt="1"/>
          </p:nvPr>
        </p:nvSpPr>
        <p:spPr>
          <a:xfrm>
            <a:off x="4800599" y="1422400"/>
            <a:ext cx="3993357" cy="3054350"/>
          </a:xfrm>
        </p:spPr>
        <p:txBody>
          <a:bodyPr/>
          <a:lstStyle>
            <a:lvl1pPr marL="171450" indent="-171450">
              <a:buFont typeface="Arial" panose="020B0604020202020204" pitchFamily="34" charset="0"/>
              <a:buChar char="•"/>
              <a:defRPr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</a:t>
            </a:r>
          </a:p>
          <a:p>
            <a:pPr lvl="0"/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r>
              <a:rPr lang="en-US" dirty="0"/>
              <a:t> </a:t>
            </a:r>
          </a:p>
          <a:p>
            <a:pPr lvl="0"/>
            <a:r>
              <a:rPr lang="en-US" dirty="0"/>
              <a:t>at nisi et,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fermentum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800597" y="1079500"/>
            <a:ext cx="3993359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1200" b="1" i="0" cap="all" spc="2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OTHER Highlight goes here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294409" y="716437"/>
            <a:ext cx="8555182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941119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9" y="1079500"/>
            <a:ext cx="3986211" cy="3397250"/>
          </a:xfrm>
        </p:spPr>
        <p:txBody>
          <a:bodyPr/>
          <a:lstStyle>
            <a:lvl1pPr marL="171450" marR="0" indent="-171450" algn="l" defTabSz="914400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</a:t>
            </a:r>
          </a:p>
          <a:p>
            <a:pPr lvl="0"/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endParaRPr lang="en-US" dirty="0"/>
          </a:p>
          <a:p>
            <a:pPr lvl="0"/>
            <a:r>
              <a:rPr lang="en-US" dirty="0"/>
              <a:t>at nisi et,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fermentum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fames ac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.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1" hasCustomPrompt="1"/>
          </p:nvPr>
        </p:nvSpPr>
        <p:spPr>
          <a:xfrm>
            <a:off x="5334000" y="0"/>
            <a:ext cx="3810000" cy="481965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dirty="0"/>
              <a:t>Please add picture here</a:t>
            </a:r>
          </a:p>
          <a:p>
            <a:endParaRPr lang="en-US" dirty="0"/>
          </a:p>
          <a:p>
            <a:endParaRPr lang="en-US" dirty="0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294409" y="716437"/>
            <a:ext cx="4222029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01310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36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Highligh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9" y="1422400"/>
            <a:ext cx="3986212" cy="3054350"/>
          </a:xfrm>
        </p:spPr>
        <p:txBody>
          <a:bodyPr/>
          <a:lstStyle>
            <a:lvl1pPr marL="171450" marR="0" indent="-171450" algn="l" defTabSz="914400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</a:p>
          <a:p>
            <a:pPr lvl="0"/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r>
              <a:rPr lang="en-US" dirty="0"/>
              <a:t> </a:t>
            </a:r>
          </a:p>
          <a:p>
            <a:pPr lvl="0"/>
            <a:r>
              <a:rPr lang="en-US" dirty="0"/>
              <a:t>at nisi et,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fermentum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1" hasCustomPrompt="1"/>
          </p:nvPr>
        </p:nvSpPr>
        <p:spPr>
          <a:xfrm>
            <a:off x="5334000" y="0"/>
            <a:ext cx="3810000" cy="481965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dirty="0"/>
              <a:t>Please add picture here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7189" y="1079500"/>
            <a:ext cx="3986212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1200" b="1" i="0" cap="all" spc="2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Highlight goes here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294409" y="716437"/>
            <a:ext cx="4222029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2176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36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6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20.xml"/><Relationship Id="rId2" Type="http://schemas.openxmlformats.org/officeDocument/2006/relationships/slideLayout" Target="../slideLayouts/slideLayout5.xml"/><Relationship Id="rId16" Type="http://schemas.openxmlformats.org/officeDocument/2006/relationships/slideLayout" Target="../slideLayouts/slideLayout19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3.xml"/><Relationship Id="rId19" Type="http://schemas.openxmlformats.org/officeDocument/2006/relationships/image" Target="../media/image5.emf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7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5.emf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31466" y="1412416"/>
            <a:ext cx="4315968" cy="142192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add title here</a:t>
            </a:r>
          </a:p>
        </p:txBody>
      </p:sp>
      <p:sp>
        <p:nvSpPr>
          <p:cNvPr id="4" name="Date Placeholder 3"/>
          <p:cNvSpPr>
            <a:spLocks noGrp="1"/>
          </p:cNvSpPr>
          <p:nvPr userDrawn="1">
            <p:ph type="dt" sz="half" idx="2"/>
          </p:nvPr>
        </p:nvSpPr>
        <p:spPr>
          <a:xfrm>
            <a:off x="625596" y="3843769"/>
            <a:ext cx="1945326" cy="399456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vert="horz" lIns="182880" tIns="91440" rIns="182880" bIns="0" rtlCol="0" anchor="ctr" anchorCtr="0"/>
          <a:lstStyle>
            <a:lvl1pPr algn="l">
              <a:defRPr sz="1200" b="1" cap="all" baseline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72301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70" r:id="rId2"/>
    <p:sldLayoutId id="2147483696" r:id="rId3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4800" kern="1200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sz="1600" b="1" kern="1200" baseline="0">
          <a:solidFill>
            <a:schemeClr val="bg1"/>
          </a:solidFill>
          <a:latin typeface="+mn-lt"/>
          <a:ea typeface="+mn-ea"/>
          <a:cs typeface="+mn-cs"/>
        </a:defRPr>
      </a:lvl1pPr>
      <a:lvl2pPr marL="342900" indent="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indent="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36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4826639"/>
            <a:ext cx="9144000" cy="316862"/>
          </a:xfrm>
          <a:prstGeom prst="rect">
            <a:avLst/>
          </a:prstGeom>
          <a:solidFill>
            <a:schemeClr val="accent1">
              <a:lumMod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0364" y="1079500"/>
            <a:ext cx="8426449" cy="3397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  <a:br>
              <a:rPr lang="en-US" dirty="0"/>
            </a:br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at nisi et,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fermentum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fames ac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Second</a:t>
            </a:r>
          </a:p>
          <a:p>
            <a:pPr lvl="2"/>
            <a:r>
              <a:rPr lang="en-US" dirty="0"/>
              <a:t>third</a:t>
            </a:r>
          </a:p>
          <a:p>
            <a:pPr lvl="3"/>
            <a:r>
              <a:rPr lang="en-US" dirty="0"/>
              <a:t>fourth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364" y="4911973"/>
            <a:ext cx="470910" cy="166976"/>
          </a:xfrm>
          <a:prstGeom prst="rect">
            <a:avLst/>
          </a:prstGeom>
        </p:spPr>
      </p:pic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360364" y="228600"/>
            <a:ext cx="8426449" cy="301752"/>
          </a:xfrm>
          <a:prstGeom prst="rect">
            <a:avLst/>
          </a:prstGeom>
        </p:spPr>
        <p:txBody>
          <a:bodyPr vert="horz" wrap="none" lIns="0" tIns="45720" rIns="0" bIns="45720" rtlCol="0" anchor="ctr">
            <a:noAutofit/>
          </a:bodyPr>
          <a:lstStyle/>
          <a:p>
            <a:r>
              <a:rPr lang="en-US" dirty="0"/>
              <a:t>Please Add Slide Headline Here</a:t>
            </a:r>
          </a:p>
        </p:txBody>
      </p:sp>
      <p:sp>
        <p:nvSpPr>
          <p:cNvPr id="9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73529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3" r:id="rId2"/>
    <p:sldLayoutId id="2147483681" r:id="rId3"/>
    <p:sldLayoutId id="2147483682" r:id="rId4"/>
    <p:sldLayoutId id="2147483685" r:id="rId5"/>
    <p:sldLayoutId id="2147483686" r:id="rId6"/>
    <p:sldLayoutId id="2147483687" r:id="rId7"/>
    <p:sldLayoutId id="2147483692" r:id="rId8"/>
    <p:sldLayoutId id="2147483688" r:id="rId9"/>
    <p:sldLayoutId id="2147483689" r:id="rId10"/>
    <p:sldLayoutId id="2147483684" r:id="rId11"/>
    <p:sldLayoutId id="2147483695" r:id="rId12"/>
    <p:sldLayoutId id="2147483694" r:id="rId13"/>
    <p:sldLayoutId id="2147483690" r:id="rId14"/>
    <p:sldLayoutId id="2147483697" r:id="rId15"/>
    <p:sldLayoutId id="2147483691" r:id="rId16"/>
    <p:sldLayoutId id="2147483698" r:id="rId17"/>
  </p:sldLayoutIdLs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000" kern="1200" cap="none" spc="1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914400" rtl="0" eaLnBrk="1" latinLnBrk="0" hangingPunct="1">
        <a:lnSpc>
          <a:spcPts val="1600"/>
        </a:lnSpc>
        <a:spcBef>
          <a:spcPts val="264"/>
        </a:spcBef>
        <a:spcAft>
          <a:spcPts val="300"/>
        </a:spcAft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1pPr>
      <a:lvl2pPr marL="628650" indent="-1714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2pPr>
      <a:lvl3pPr marL="1085850" indent="-1714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44" userDrawn="1">
          <p15:clr>
            <a:srgbClr val="F26B43"/>
          </p15:clr>
        </p15:guide>
        <p15:guide id="2" orient="horz" pos="338" userDrawn="1">
          <p15:clr>
            <a:srgbClr val="F26B43"/>
          </p15:clr>
        </p15:guide>
        <p15:guide id="3" orient="horz" pos="680" userDrawn="1">
          <p15:clr>
            <a:srgbClr val="F26B43"/>
          </p15:clr>
        </p15:guide>
        <p15:guide id="4" orient="horz" pos="2820" userDrawn="1">
          <p15:clr>
            <a:srgbClr val="F26B43"/>
          </p15:clr>
        </p15:guide>
        <p15:guide id="5" pos="226" userDrawn="1">
          <p15:clr>
            <a:srgbClr val="F26B43"/>
          </p15:clr>
        </p15:guide>
        <p15:guide id="6" pos="5535" userDrawn="1">
          <p15:clr>
            <a:srgbClr val="F26B43"/>
          </p15:clr>
        </p15:guide>
        <p15:guide id="7" orient="horz" pos="896" userDrawn="1">
          <p15:clr>
            <a:srgbClr val="F26B43"/>
          </p15:clr>
        </p15:guide>
        <p15:guide id="8" pos="2736" userDrawn="1">
          <p15:clr>
            <a:srgbClr val="F26B43"/>
          </p15:clr>
        </p15:guide>
        <p15:guide id="9" pos="3024" userDrawn="1">
          <p15:clr>
            <a:srgbClr val="F26B43"/>
          </p15:clr>
        </p15:guide>
        <p15:guide id="10" orient="horz" pos="3036" userDrawn="1">
          <p15:clr>
            <a:srgbClr val="F26B43"/>
          </p15:clr>
        </p15:guide>
        <p15:guide id="11" orient="horz" pos="3084" userDrawn="1">
          <p15:clr>
            <a:srgbClr val="F26B43"/>
          </p15:clr>
        </p15:guide>
        <p15:guide id="12" orient="horz" pos="3180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80954" y="1803228"/>
            <a:ext cx="5582093" cy="122018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endParaRPr lang="en-US" sz="4400" b="1" spc="20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0" y="4826639"/>
            <a:ext cx="9144000" cy="316862"/>
          </a:xfrm>
          <a:prstGeom prst="rect">
            <a:avLst/>
          </a:prstGeom>
          <a:solidFill>
            <a:schemeClr val="accent1">
              <a:lumMod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364" y="4911973"/>
            <a:ext cx="470910" cy="166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617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bg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media" Target="../media/media6.mp4"/><Relationship Id="rId7" Type="http://schemas.openxmlformats.org/officeDocument/2006/relationships/image" Target="../media/image20.png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19.png"/><Relationship Id="rId5" Type="http://schemas.openxmlformats.org/officeDocument/2006/relationships/slideLayout" Target="../slideLayouts/slideLayout4.xml"/><Relationship Id="rId4" Type="http://schemas.openxmlformats.org/officeDocument/2006/relationships/video" Target="../media/media6.mp4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media" Target="../media/media7.mp4"/><Relationship Id="rId7" Type="http://schemas.openxmlformats.org/officeDocument/2006/relationships/image" Target="../media/image21.png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openxmlformats.org/officeDocument/2006/relationships/image" Target="../media/image20.png"/><Relationship Id="rId5" Type="http://schemas.openxmlformats.org/officeDocument/2006/relationships/slideLayout" Target="../slideLayouts/slideLayout4.xml"/><Relationship Id="rId4" Type="http://schemas.openxmlformats.org/officeDocument/2006/relationships/video" Target="../media/media7.mp4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mailto:oleksii_borys@epam.com" TargetMode="External"/><Relationship Id="rId2" Type="http://schemas.openxmlformats.org/officeDocument/2006/relationships/hyperlink" Target="https://github.com/oleksiiborys/snake-pygame-ekids2022" TargetMode="Externa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comments" Target="../comments/comment1.xml"/><Relationship Id="rId5" Type="http://schemas.openxmlformats.org/officeDocument/2006/relationships/image" Target="../media/image16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media" Target="../media/media3.mp4"/><Relationship Id="rId7" Type="http://schemas.openxmlformats.org/officeDocument/2006/relationships/image" Target="../media/image17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6.png"/><Relationship Id="rId5" Type="http://schemas.openxmlformats.org/officeDocument/2006/relationships/slideLayout" Target="../slideLayouts/slideLayout4.xml"/><Relationship Id="rId4" Type="http://schemas.openxmlformats.org/officeDocument/2006/relationships/video" Target="../media/media3.mp4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media" Target="../media/media4.mp4"/><Relationship Id="rId7" Type="http://schemas.openxmlformats.org/officeDocument/2006/relationships/image" Target="../media/image18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17.png"/><Relationship Id="rId5" Type="http://schemas.openxmlformats.org/officeDocument/2006/relationships/slideLayout" Target="../slideLayouts/slideLayout4.xml"/><Relationship Id="rId4" Type="http://schemas.openxmlformats.org/officeDocument/2006/relationships/video" Target="../media/media4.mp4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media" Target="../media/media5.mp4"/><Relationship Id="rId7" Type="http://schemas.openxmlformats.org/officeDocument/2006/relationships/image" Target="../media/image19.pn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18.png"/><Relationship Id="rId5" Type="http://schemas.openxmlformats.org/officeDocument/2006/relationships/slideLayout" Target="../slideLayouts/slideLayout4.xml"/><Relationship Id="rId4" Type="http://schemas.openxmlformats.org/officeDocument/2006/relationships/video" Target="../media/media5.mp4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166CB0-4F27-C244-B387-C95786FFEF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EKIDS 2022</a:t>
            </a:r>
            <a:br>
              <a:rPr lang="en-US" dirty="0"/>
            </a:br>
            <a:r>
              <a:rPr lang="en-US" dirty="0"/>
              <a:t>Python Self Study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1858" y="1291682"/>
            <a:ext cx="2309156" cy="2309156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515" y="2834344"/>
            <a:ext cx="3360561" cy="2027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1967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A166CB0-4F27-C244-B387-C95786FFEF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12533"/>
            <a:ext cx="9143999" cy="757043"/>
          </a:xfrm>
        </p:spPr>
        <p:txBody>
          <a:bodyPr/>
          <a:lstStyle/>
          <a:p>
            <a:pPr algn="ctr"/>
            <a:r>
              <a:rPr lang="ru-RU" sz="4800" b="1" dirty="0"/>
              <a:t>Урок 6</a:t>
            </a:r>
            <a:r>
              <a:rPr lang="en-US" sz="4800" b="1" dirty="0"/>
              <a:t> </a:t>
            </a:r>
            <a:r>
              <a:rPr lang="ru-RU" sz="4800" b="1" dirty="0"/>
              <a:t>(</a:t>
            </a:r>
            <a:r>
              <a:rPr lang="en-US" sz="4800" b="1" dirty="0"/>
              <a:t>lesson</a:t>
            </a:r>
            <a:r>
              <a:rPr lang="uk-UA" sz="4800" b="1" dirty="0"/>
              <a:t>5</a:t>
            </a:r>
            <a:r>
              <a:rPr lang="en-US" sz="4800" b="1" dirty="0"/>
              <a:t> -&gt; lesson</a:t>
            </a:r>
            <a:r>
              <a:rPr lang="uk-UA" sz="4800" b="1" dirty="0"/>
              <a:t>6</a:t>
            </a:r>
            <a:r>
              <a:rPr lang="en-US" sz="4800" b="1" dirty="0"/>
              <a:t>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F8CF7DC-A861-4470-8023-447F2B283A01}"/>
              </a:ext>
            </a:extLst>
          </p:cNvPr>
          <p:cNvCxnSpPr>
            <a:cxnSpLocks/>
          </p:cNvCxnSpPr>
          <p:nvPr/>
        </p:nvCxnSpPr>
        <p:spPr>
          <a:xfrm>
            <a:off x="3834320" y="3174588"/>
            <a:ext cx="1565476" cy="0"/>
          </a:xfrm>
          <a:prstGeom prst="straightConnector1">
            <a:avLst/>
          </a:prstGeom>
          <a:ln w="76200">
            <a:tailEnd type="stealt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itle 1">
            <a:extLst>
              <a:ext uri="{FF2B5EF4-FFF2-40B4-BE49-F238E27FC236}">
                <a16:creationId xmlns:a16="http://schemas.microsoft.com/office/drawing/2014/main" id="{C2815DF1-4779-461D-A362-814B3E2E63B0}"/>
              </a:ext>
            </a:extLst>
          </p:cNvPr>
          <p:cNvSpPr txBox="1">
            <a:spLocks/>
          </p:cNvSpPr>
          <p:nvPr/>
        </p:nvSpPr>
        <p:spPr>
          <a:xfrm>
            <a:off x="582399" y="941276"/>
            <a:ext cx="7844741" cy="630283"/>
          </a:xfrm>
          <a:prstGeom prst="rect">
            <a:avLst/>
          </a:prstGeom>
        </p:spPr>
        <p:txBody>
          <a:bodyPr vert="horz" wrap="none" lIns="0" tIns="45720" rIns="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000" kern="1200" cap="none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uk-UA" dirty="0"/>
              <a:t>Заставка, фон, голова змійки.</a:t>
            </a:r>
            <a:endParaRPr lang="en-US" dirty="0"/>
          </a:p>
        </p:txBody>
      </p:sp>
      <p:pic>
        <p:nvPicPr>
          <p:cNvPr id="5" name="Recording #6">
            <a:hlinkClick r:id="" action="ppaction://media"/>
            <a:extLst>
              <a:ext uri="{FF2B5EF4-FFF2-40B4-BE49-F238E27FC236}">
                <a16:creationId xmlns:a16="http://schemas.microsoft.com/office/drawing/2014/main" id="{749E467D-D3FF-4529-B39B-B69F2AA7EAF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24876" y="1571557"/>
            <a:ext cx="3502344" cy="2791472"/>
          </a:xfrm>
          <a:prstGeom prst="rect">
            <a:avLst/>
          </a:prstGeom>
        </p:spPr>
      </p:pic>
      <p:pic>
        <p:nvPicPr>
          <p:cNvPr id="2" name="Recording #7">
            <a:hlinkClick r:id="" action="ppaction://media"/>
            <a:extLst>
              <a:ext uri="{FF2B5EF4-FFF2-40B4-BE49-F238E27FC236}">
                <a16:creationId xmlns:a16="http://schemas.microsoft.com/office/drawing/2014/main" id="{61E7C772-8186-4AE4-B348-D70B2035674D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406896" y="1550316"/>
            <a:ext cx="3502344" cy="2791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068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400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56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A166CB0-4F27-C244-B387-C95786FFEF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12533"/>
            <a:ext cx="9143999" cy="757043"/>
          </a:xfrm>
        </p:spPr>
        <p:txBody>
          <a:bodyPr/>
          <a:lstStyle/>
          <a:p>
            <a:pPr algn="ctr"/>
            <a:r>
              <a:rPr lang="ru-RU" sz="4800" b="1" dirty="0"/>
              <a:t>Урок 7</a:t>
            </a:r>
            <a:r>
              <a:rPr lang="en-US" sz="4800" b="1" dirty="0"/>
              <a:t> </a:t>
            </a:r>
            <a:r>
              <a:rPr lang="ru-RU" sz="4800" b="1" dirty="0"/>
              <a:t>(</a:t>
            </a:r>
            <a:r>
              <a:rPr lang="en-US" sz="4800" b="1" dirty="0"/>
              <a:t>lesson</a:t>
            </a:r>
            <a:r>
              <a:rPr lang="uk-UA" sz="4800" b="1" dirty="0"/>
              <a:t>6</a:t>
            </a:r>
            <a:r>
              <a:rPr lang="en-US" sz="4800" b="1" dirty="0"/>
              <a:t> -&gt; lesson</a:t>
            </a:r>
            <a:r>
              <a:rPr lang="uk-UA" sz="4800" b="1" dirty="0"/>
              <a:t>7</a:t>
            </a:r>
            <a:r>
              <a:rPr lang="en-US" sz="4800" b="1" dirty="0"/>
              <a:t>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F8CF7DC-A861-4470-8023-447F2B283A01}"/>
              </a:ext>
            </a:extLst>
          </p:cNvPr>
          <p:cNvCxnSpPr>
            <a:cxnSpLocks/>
          </p:cNvCxnSpPr>
          <p:nvPr/>
        </p:nvCxnSpPr>
        <p:spPr>
          <a:xfrm>
            <a:off x="3834320" y="3174588"/>
            <a:ext cx="1565476" cy="0"/>
          </a:xfrm>
          <a:prstGeom prst="straightConnector1">
            <a:avLst/>
          </a:prstGeom>
          <a:ln w="76200">
            <a:tailEnd type="stealt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itle 1">
            <a:extLst>
              <a:ext uri="{FF2B5EF4-FFF2-40B4-BE49-F238E27FC236}">
                <a16:creationId xmlns:a16="http://schemas.microsoft.com/office/drawing/2014/main" id="{C2815DF1-4779-461D-A362-814B3E2E63B0}"/>
              </a:ext>
            </a:extLst>
          </p:cNvPr>
          <p:cNvSpPr txBox="1">
            <a:spLocks/>
          </p:cNvSpPr>
          <p:nvPr/>
        </p:nvSpPr>
        <p:spPr>
          <a:xfrm>
            <a:off x="582399" y="941276"/>
            <a:ext cx="7844741" cy="630283"/>
          </a:xfrm>
          <a:prstGeom prst="rect">
            <a:avLst/>
          </a:prstGeom>
        </p:spPr>
        <p:txBody>
          <a:bodyPr vert="horz" wrap="none" lIns="0" tIns="45720" rIns="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000" kern="1200" cap="none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uk-UA" dirty="0"/>
              <a:t>Звук</a:t>
            </a:r>
            <a:r>
              <a:rPr lang="en-US" dirty="0"/>
              <a:t>,</a:t>
            </a:r>
            <a:r>
              <a:rPr lang="uk-UA" dirty="0"/>
              <a:t> швидкість змійки.</a:t>
            </a:r>
            <a:endParaRPr lang="en-US" dirty="0"/>
          </a:p>
        </p:txBody>
      </p:sp>
      <p:pic>
        <p:nvPicPr>
          <p:cNvPr id="2" name="Recording #7">
            <a:hlinkClick r:id="" action="ppaction://media"/>
            <a:extLst>
              <a:ext uri="{FF2B5EF4-FFF2-40B4-BE49-F238E27FC236}">
                <a16:creationId xmlns:a16="http://schemas.microsoft.com/office/drawing/2014/main" id="{61E7C772-8186-4AE4-B348-D70B2035674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31976" y="1550316"/>
            <a:ext cx="3502344" cy="2791473"/>
          </a:xfrm>
          <a:prstGeom prst="rect">
            <a:avLst/>
          </a:prstGeom>
        </p:spPr>
      </p:pic>
      <p:pic>
        <p:nvPicPr>
          <p:cNvPr id="11" name="Recording #7">
            <a:hlinkClick r:id="" action="ppaction://media"/>
            <a:extLst>
              <a:ext uri="{FF2B5EF4-FFF2-40B4-BE49-F238E27FC236}">
                <a16:creationId xmlns:a16="http://schemas.microsoft.com/office/drawing/2014/main" id="{51421742-99FB-4789-9867-2C1CAF06D6A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399796" y="1571559"/>
            <a:ext cx="3502344" cy="2791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146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600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5600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A166CB0-4F27-C244-B387-C95786FFEF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12533"/>
            <a:ext cx="9143999" cy="757043"/>
          </a:xfrm>
        </p:spPr>
        <p:txBody>
          <a:bodyPr/>
          <a:lstStyle/>
          <a:p>
            <a:pPr algn="ctr"/>
            <a:r>
              <a:rPr lang="ru-RU" sz="4800" b="1" dirty="0"/>
              <a:t>Урок 8</a:t>
            </a:r>
            <a:r>
              <a:rPr lang="en-US" sz="4800" b="1" dirty="0"/>
              <a:t> </a:t>
            </a:r>
            <a:r>
              <a:rPr lang="ru-RU" sz="4800" b="1" dirty="0"/>
              <a:t>(</a:t>
            </a:r>
            <a:r>
              <a:rPr lang="en-US" sz="4800" b="1" dirty="0"/>
              <a:t>lesson</a:t>
            </a:r>
            <a:r>
              <a:rPr lang="uk-UA" sz="4800" b="1" dirty="0"/>
              <a:t>7</a:t>
            </a:r>
            <a:r>
              <a:rPr lang="en-US" sz="4800" b="1" dirty="0"/>
              <a:t> -&gt; lesson</a:t>
            </a:r>
            <a:r>
              <a:rPr lang="uk-UA" sz="4800" b="1" dirty="0"/>
              <a:t>8</a:t>
            </a:r>
            <a:r>
              <a:rPr lang="en-US" sz="4800" b="1" dirty="0"/>
              <a:t>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F8CF7DC-A861-4470-8023-447F2B283A01}"/>
              </a:ext>
            </a:extLst>
          </p:cNvPr>
          <p:cNvCxnSpPr>
            <a:cxnSpLocks/>
          </p:cNvCxnSpPr>
          <p:nvPr/>
        </p:nvCxnSpPr>
        <p:spPr>
          <a:xfrm>
            <a:off x="3834320" y="3174588"/>
            <a:ext cx="1565476" cy="0"/>
          </a:xfrm>
          <a:prstGeom prst="straightConnector1">
            <a:avLst/>
          </a:prstGeom>
          <a:ln w="76200">
            <a:tailEnd type="stealt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itle 1">
            <a:extLst>
              <a:ext uri="{FF2B5EF4-FFF2-40B4-BE49-F238E27FC236}">
                <a16:creationId xmlns:a16="http://schemas.microsoft.com/office/drawing/2014/main" id="{C2815DF1-4779-461D-A362-814B3E2E63B0}"/>
              </a:ext>
            </a:extLst>
          </p:cNvPr>
          <p:cNvSpPr txBox="1">
            <a:spLocks/>
          </p:cNvSpPr>
          <p:nvPr/>
        </p:nvSpPr>
        <p:spPr>
          <a:xfrm>
            <a:off x="582399" y="941276"/>
            <a:ext cx="7844741" cy="630283"/>
          </a:xfrm>
          <a:prstGeom prst="rect">
            <a:avLst/>
          </a:prstGeom>
        </p:spPr>
        <p:txBody>
          <a:bodyPr vert="horz" wrap="none" lIns="0" tIns="45720" rIns="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000" kern="1200" cap="none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 err="1"/>
              <a:t>Зм</a:t>
            </a:r>
            <a:r>
              <a:rPr lang="uk-UA" dirty="0" err="1"/>
              <a:t>ійка</a:t>
            </a:r>
            <a:r>
              <a:rPr lang="uk-UA" dirty="0"/>
              <a:t> стає справжньою, різні види «яблук», інші покращення.</a:t>
            </a:r>
            <a:endParaRPr lang="en-US" dirty="0"/>
          </a:p>
        </p:txBody>
      </p:sp>
      <p:pic>
        <p:nvPicPr>
          <p:cNvPr id="2" name="Recording #7">
            <a:hlinkClick r:id="" action="ppaction://media"/>
            <a:extLst>
              <a:ext uri="{FF2B5EF4-FFF2-40B4-BE49-F238E27FC236}">
                <a16:creationId xmlns:a16="http://schemas.microsoft.com/office/drawing/2014/main" id="{61E7C772-8186-4AE4-B348-D70B2035674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31976" y="1550316"/>
            <a:ext cx="3502344" cy="2791473"/>
          </a:xfrm>
          <a:prstGeom prst="rect">
            <a:avLst/>
          </a:prstGeom>
        </p:spPr>
      </p:pic>
      <p:pic>
        <p:nvPicPr>
          <p:cNvPr id="4" name="Recording #13">
            <a:hlinkClick r:id="" action="ppaction://media"/>
            <a:extLst>
              <a:ext uri="{FF2B5EF4-FFF2-40B4-BE49-F238E27FC236}">
                <a16:creationId xmlns:a16="http://schemas.microsoft.com/office/drawing/2014/main" id="{E7D41AB1-7C09-40BA-A43A-938EA5E8A9E5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399796" y="1571559"/>
            <a:ext cx="3475692" cy="2770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973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0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28" y="0"/>
            <a:ext cx="9105944" cy="5143500"/>
          </a:xfrm>
          <a:prstGeom prst="rect">
            <a:avLst/>
          </a:prstGeom>
        </p:spPr>
      </p:pic>
      <p:sp>
        <p:nvSpPr>
          <p:cNvPr id="161" name="Google Shape;161;p28"/>
          <p:cNvSpPr txBox="1"/>
          <p:nvPr/>
        </p:nvSpPr>
        <p:spPr>
          <a:xfrm>
            <a:off x="3636300" y="590700"/>
            <a:ext cx="1871400" cy="39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5600" b="1" i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 sz="25600" b="1" i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204143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7561" y="1291682"/>
            <a:ext cx="2309156" cy="2309156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6A166CB0-4F27-C244-B387-C95786FFEF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466" y="794327"/>
            <a:ext cx="4315968" cy="3131127"/>
          </a:xfrm>
        </p:spPr>
        <p:txBody>
          <a:bodyPr/>
          <a:lstStyle/>
          <a:p>
            <a:pPr algn="ctr"/>
            <a:r>
              <a:rPr lang="ru-RU" sz="7200" dirty="0" err="1"/>
              <a:t>Дякую</a:t>
            </a:r>
            <a:r>
              <a:rPr lang="ru-RU" sz="7200" dirty="0"/>
              <a:t> </a:t>
            </a:r>
            <a:br>
              <a:rPr lang="ru-RU" sz="7200" dirty="0"/>
            </a:br>
            <a:r>
              <a:rPr lang="ru-RU" sz="7200" dirty="0"/>
              <a:t>за </a:t>
            </a:r>
            <a:r>
              <a:rPr lang="ru-RU" sz="7200" dirty="0" err="1"/>
              <a:t>увагу</a:t>
            </a:r>
            <a:r>
              <a:rPr lang="ru-RU" sz="7200" dirty="0"/>
              <a:t>!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32916622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A166CB0-4F27-C244-B387-C95786FFEF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725" y="112533"/>
            <a:ext cx="7070604" cy="757043"/>
          </a:xfrm>
        </p:spPr>
        <p:txBody>
          <a:bodyPr/>
          <a:lstStyle/>
          <a:p>
            <a:pPr algn="ctr"/>
            <a:r>
              <a:rPr lang="ru-RU" sz="4800" b="1" dirty="0" err="1"/>
              <a:t>Змійка</a:t>
            </a:r>
            <a:endParaRPr lang="en-US" sz="48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5EA5B00-A036-4FB0-B6B0-4A7B1D896A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06357"/>
            <a:ext cx="2359680" cy="354596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7560AF9-1267-4FBF-B899-907FE1578B8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3158" y="1136820"/>
            <a:ext cx="4028034" cy="318777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93DC62D8-F978-4E55-A833-0D5CFAEB9FAC}"/>
              </a:ext>
            </a:extLst>
          </p:cNvPr>
          <p:cNvSpPr txBox="1">
            <a:spLocks/>
          </p:cNvSpPr>
          <p:nvPr/>
        </p:nvSpPr>
        <p:spPr>
          <a:xfrm>
            <a:off x="2225232" y="1136820"/>
            <a:ext cx="2699795" cy="3258665"/>
          </a:xfrm>
          <a:prstGeom prst="rect">
            <a:avLst/>
          </a:prstGeom>
        </p:spPr>
        <p:txBody>
          <a:bodyPr vert="horz" wrap="none" lIns="0" tIns="45720" rIns="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000" kern="1200" cap="none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uk-UA" sz="2400" dirty="0"/>
              <a:t>8 уроків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Python + </a:t>
            </a:r>
            <a:r>
              <a:rPr lang="en-US" sz="2400" dirty="0" err="1"/>
              <a:t>Pygame</a:t>
            </a: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uk-UA" sz="2400" dirty="0"/>
              <a:t>Змінні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uk-UA" sz="2400" dirty="0"/>
              <a:t>Цикли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uk-UA" sz="2400" dirty="0"/>
              <a:t>Масиви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uk-UA" sz="2400" dirty="0"/>
              <a:t>Функції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uk-UA" sz="2400" dirty="0"/>
              <a:t>Графіка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uk-UA" sz="2400" dirty="0"/>
              <a:t>Звук</a:t>
            </a:r>
            <a:endParaRPr lang="en-US" sz="2400" dirty="0"/>
          </a:p>
        </p:txBody>
      </p:sp>
      <p:pic>
        <p:nvPicPr>
          <p:cNvPr id="5" name="Recording #1">
            <a:hlinkClick r:id="" action="ppaction://media"/>
            <a:extLst>
              <a:ext uri="{FF2B5EF4-FFF2-40B4-BE49-F238E27FC236}">
                <a16:creationId xmlns:a16="http://schemas.microsoft.com/office/drawing/2014/main" id="{84BDC477-A756-4D69-AD2D-35792AD64F9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925027" y="1065926"/>
            <a:ext cx="4134430" cy="3258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383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A166CB0-4F27-C244-B387-C95786FFEF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12533"/>
            <a:ext cx="9144000" cy="757043"/>
          </a:xfrm>
        </p:spPr>
        <p:txBody>
          <a:bodyPr/>
          <a:lstStyle/>
          <a:p>
            <a:pPr algn="ctr"/>
            <a:r>
              <a:rPr lang="ru-RU" sz="4800" b="1" dirty="0"/>
              <a:t>Перед початком</a:t>
            </a:r>
            <a:endParaRPr lang="en-US" sz="4800" b="1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17E89E5-5DCF-44E0-A93B-A96BB09CE492}"/>
              </a:ext>
            </a:extLst>
          </p:cNvPr>
          <p:cNvSpPr txBox="1">
            <a:spLocks/>
          </p:cNvSpPr>
          <p:nvPr/>
        </p:nvSpPr>
        <p:spPr>
          <a:xfrm>
            <a:off x="567159" y="1136820"/>
            <a:ext cx="7844741" cy="3258665"/>
          </a:xfrm>
          <a:prstGeom prst="rect">
            <a:avLst/>
          </a:prstGeom>
        </p:spPr>
        <p:txBody>
          <a:bodyPr vert="horz" wrap="none" lIns="0" tIns="45720" rIns="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000" kern="1200" cap="none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dirty="0" err="1"/>
              <a:t>Перейд</a:t>
            </a:r>
            <a:r>
              <a:rPr lang="uk-UA" sz="2400" dirty="0" err="1"/>
              <a:t>іть</a:t>
            </a:r>
            <a:r>
              <a:rPr lang="uk-UA" sz="2400" dirty="0"/>
              <a:t> за посиланням:</a:t>
            </a:r>
          </a:p>
          <a:p>
            <a:r>
              <a:rPr lang="en-US" sz="2400" dirty="0">
                <a:hlinkClick r:id="rId2"/>
              </a:rPr>
              <a:t>https://github.com/oleksiiborys/snake-pygame-ekids2022</a:t>
            </a:r>
            <a:endParaRPr lang="uk-UA" sz="2400" dirty="0"/>
          </a:p>
          <a:p>
            <a:endParaRPr lang="uk-UA" sz="2400" dirty="0"/>
          </a:p>
          <a:p>
            <a:r>
              <a:rPr lang="uk-UA" sz="2400" dirty="0"/>
              <a:t>І слідуйте інструкціям з опису репозиторію</a:t>
            </a:r>
          </a:p>
          <a:p>
            <a:endParaRPr lang="uk-UA" sz="2400" dirty="0"/>
          </a:p>
          <a:p>
            <a:r>
              <a:rPr lang="uk-UA" sz="2400" dirty="0"/>
              <a:t>Почніть роботу з файлу </a:t>
            </a:r>
            <a:r>
              <a:rPr lang="en-US" sz="2400" dirty="0"/>
              <a:t>lesson0.py</a:t>
            </a:r>
            <a:endParaRPr lang="uk-UA" sz="2400" dirty="0"/>
          </a:p>
          <a:p>
            <a:endParaRPr lang="uk-UA" sz="2400" dirty="0"/>
          </a:p>
          <a:p>
            <a:r>
              <a:rPr lang="uk-UA" sz="2400" dirty="0"/>
              <a:t>У випадку питань звертайтесь - </a:t>
            </a:r>
            <a:r>
              <a:rPr lang="en-US" sz="2000" dirty="0">
                <a:hlinkClick r:id="rId3"/>
              </a:rPr>
              <a:t>oleksii_borys@epam.com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71616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A166CB0-4F27-C244-B387-C95786FFEF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12533"/>
            <a:ext cx="9144000" cy="757043"/>
          </a:xfrm>
        </p:spPr>
        <p:txBody>
          <a:bodyPr/>
          <a:lstStyle/>
          <a:p>
            <a:pPr algn="ctr"/>
            <a:r>
              <a:rPr lang="ru-RU" sz="4800" b="1" dirty="0"/>
              <a:t>Урок </a:t>
            </a:r>
            <a:r>
              <a:rPr lang="en-US" sz="4800" b="1" dirty="0"/>
              <a:t>1 </a:t>
            </a:r>
            <a:r>
              <a:rPr lang="ru-RU" sz="4800" b="1" dirty="0"/>
              <a:t>(</a:t>
            </a:r>
            <a:r>
              <a:rPr lang="en-US" sz="4800" b="1" dirty="0"/>
              <a:t>lesson0 -&gt; lesson1)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4D4ABE-35E7-4E87-B52F-6CBD6FD8DF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762" y="1875809"/>
            <a:ext cx="3170772" cy="27103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95A0A38-D6D4-4FC7-8551-7636F066AC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6524" y="1875809"/>
            <a:ext cx="3170772" cy="2667393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F8CF7DC-A861-4470-8023-447F2B283A01}"/>
              </a:ext>
            </a:extLst>
          </p:cNvPr>
          <p:cNvCxnSpPr>
            <a:cxnSpLocks/>
          </p:cNvCxnSpPr>
          <p:nvPr/>
        </p:nvCxnSpPr>
        <p:spPr>
          <a:xfrm>
            <a:off x="3821258" y="3347646"/>
            <a:ext cx="1565476" cy="0"/>
          </a:xfrm>
          <a:prstGeom prst="straightConnector1">
            <a:avLst/>
          </a:prstGeom>
          <a:ln w="76200">
            <a:tailEnd type="stealt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itle 1">
            <a:extLst>
              <a:ext uri="{FF2B5EF4-FFF2-40B4-BE49-F238E27FC236}">
                <a16:creationId xmlns:a16="http://schemas.microsoft.com/office/drawing/2014/main" id="{F84C9DB4-7127-4198-9797-184525607B9A}"/>
              </a:ext>
            </a:extLst>
          </p:cNvPr>
          <p:cNvSpPr txBox="1">
            <a:spLocks/>
          </p:cNvSpPr>
          <p:nvPr/>
        </p:nvSpPr>
        <p:spPr>
          <a:xfrm>
            <a:off x="567159" y="1221376"/>
            <a:ext cx="7844741" cy="630283"/>
          </a:xfrm>
          <a:prstGeom prst="rect">
            <a:avLst/>
          </a:prstGeom>
        </p:spPr>
        <p:txBody>
          <a:bodyPr vert="horz" wrap="none" lIns="0" tIns="45720" rIns="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000" kern="1200" cap="none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uk-UA" dirty="0"/>
              <a:t>Додаємо просту «змійку» і реакцію на клавіші.</a:t>
            </a:r>
            <a:endParaRPr lang="en-US" b="1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530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A166CB0-4F27-C244-B387-C95786FFEF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12533"/>
            <a:ext cx="9144000" cy="757043"/>
          </a:xfrm>
        </p:spPr>
        <p:txBody>
          <a:bodyPr/>
          <a:lstStyle/>
          <a:p>
            <a:pPr algn="ctr"/>
            <a:r>
              <a:rPr lang="ru-RU" sz="4800" b="1" dirty="0"/>
              <a:t>Урок </a:t>
            </a:r>
            <a:r>
              <a:rPr lang="en-US" sz="4800" b="1" dirty="0"/>
              <a:t>1 </a:t>
            </a:r>
            <a:r>
              <a:rPr lang="ru-RU" sz="4800" b="1" dirty="0"/>
              <a:t>(</a:t>
            </a:r>
            <a:r>
              <a:rPr lang="en-US" sz="4800" b="1" dirty="0"/>
              <a:t>lesson0 -&gt; lesson1)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C224A00-7CAC-4FD9-AE1D-C8F074F4405E}"/>
              </a:ext>
            </a:extLst>
          </p:cNvPr>
          <p:cNvSpPr txBox="1">
            <a:spLocks/>
          </p:cNvSpPr>
          <p:nvPr/>
        </p:nvSpPr>
        <p:spPr>
          <a:xfrm>
            <a:off x="567159" y="826577"/>
            <a:ext cx="7844741" cy="3258665"/>
          </a:xfrm>
          <a:prstGeom prst="rect">
            <a:avLst/>
          </a:prstGeom>
        </p:spPr>
        <p:txBody>
          <a:bodyPr vert="horz" wrap="none" lIns="0" tIns="45720" rIns="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000" kern="1200" cap="none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uk-UA" dirty="0"/>
              <a:t>Різницю в коді можна переглянути наступним чином:</a:t>
            </a:r>
          </a:p>
          <a:p>
            <a:r>
              <a:rPr lang="uk-UA" dirty="0"/>
              <a:t> вибрати два файли і вибрати з </a:t>
            </a:r>
            <a:r>
              <a:rPr lang="uk-UA" dirty="0" err="1"/>
              <a:t>контестного</a:t>
            </a:r>
            <a:r>
              <a:rPr lang="uk-UA" dirty="0"/>
              <a:t> </a:t>
            </a:r>
            <a:endParaRPr lang="en-US" dirty="0"/>
          </a:p>
          <a:p>
            <a:r>
              <a:rPr lang="uk-UA" dirty="0"/>
              <a:t> меню </a:t>
            </a:r>
            <a:r>
              <a:rPr lang="en-US" b="1" dirty="0">
                <a:latin typeface="Consolas" panose="020B0609020204030204" pitchFamily="49" charset="0"/>
              </a:rPr>
              <a:t>Compare files</a:t>
            </a:r>
            <a:r>
              <a:rPr lang="en-US" dirty="0"/>
              <a:t>, </a:t>
            </a:r>
            <a:r>
              <a:rPr lang="uk-UA" dirty="0"/>
              <a:t>і ви отримаєте різницю в коді,</a:t>
            </a:r>
          </a:p>
          <a:p>
            <a:r>
              <a:rPr lang="uk-UA" dirty="0"/>
              <a:t> яку потрібно додати для даного </a:t>
            </a:r>
            <a:r>
              <a:rPr lang="uk-UA" dirty="0" err="1"/>
              <a:t>урока</a:t>
            </a:r>
            <a:endParaRPr lang="en-US" b="1" dirty="0">
              <a:latin typeface="Consolas" panose="020B06090202040302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229BF5-3D6D-4605-BCA3-D715333076C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370" y="2298020"/>
            <a:ext cx="1517046" cy="22108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DC0BBFD-3FC1-4AD5-8442-0DF967640E0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152"/>
          <a:stretch/>
        </p:blipFill>
        <p:spPr>
          <a:xfrm>
            <a:off x="4387076" y="2252300"/>
            <a:ext cx="4108268" cy="2441432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165EF23-A66B-490F-8D9C-803E0E1780D6}"/>
              </a:ext>
            </a:extLst>
          </p:cNvPr>
          <p:cNvCxnSpPr>
            <a:cxnSpLocks/>
          </p:cNvCxnSpPr>
          <p:nvPr/>
        </p:nvCxnSpPr>
        <p:spPr>
          <a:xfrm>
            <a:off x="3157946" y="3473016"/>
            <a:ext cx="1229130" cy="289"/>
          </a:xfrm>
          <a:prstGeom prst="straightConnector1">
            <a:avLst/>
          </a:prstGeom>
          <a:ln w="76200">
            <a:tailEnd type="stealt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08214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A166CB0-4F27-C244-B387-C95786FFEF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12533"/>
            <a:ext cx="9144000" cy="757043"/>
          </a:xfrm>
        </p:spPr>
        <p:txBody>
          <a:bodyPr/>
          <a:lstStyle/>
          <a:p>
            <a:pPr algn="ctr"/>
            <a:r>
              <a:rPr lang="ru-RU" sz="4800" b="1" dirty="0"/>
              <a:t>Урок </a:t>
            </a:r>
            <a:r>
              <a:rPr lang="uk-UA" sz="4800" b="1" dirty="0"/>
              <a:t>2</a:t>
            </a:r>
            <a:r>
              <a:rPr lang="en-US" sz="4800" b="1" dirty="0"/>
              <a:t> </a:t>
            </a:r>
            <a:r>
              <a:rPr lang="ru-RU" sz="4800" b="1" dirty="0"/>
              <a:t>(</a:t>
            </a:r>
            <a:r>
              <a:rPr lang="en-US" sz="4800" b="1" dirty="0"/>
              <a:t>lesson</a:t>
            </a:r>
            <a:r>
              <a:rPr lang="uk-UA" sz="4800" b="1" dirty="0"/>
              <a:t>1</a:t>
            </a:r>
            <a:r>
              <a:rPr lang="en-US" sz="4800" b="1" dirty="0"/>
              <a:t> -&gt; lesson</a:t>
            </a:r>
            <a:r>
              <a:rPr lang="uk-UA" sz="4800" b="1" dirty="0"/>
              <a:t>2</a:t>
            </a:r>
            <a:r>
              <a:rPr lang="en-US" sz="4800" b="1" dirty="0"/>
              <a:t>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F8CF7DC-A861-4470-8023-447F2B283A01}"/>
              </a:ext>
            </a:extLst>
          </p:cNvPr>
          <p:cNvCxnSpPr>
            <a:cxnSpLocks/>
          </p:cNvCxnSpPr>
          <p:nvPr/>
        </p:nvCxnSpPr>
        <p:spPr>
          <a:xfrm>
            <a:off x="3834320" y="3174588"/>
            <a:ext cx="1565476" cy="0"/>
          </a:xfrm>
          <a:prstGeom prst="straightConnector1">
            <a:avLst/>
          </a:prstGeom>
          <a:ln w="76200">
            <a:tailEnd type="stealt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186255F0-2103-4EDF-AA5C-E23BCC8535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477" y="1799317"/>
            <a:ext cx="3269611" cy="2750541"/>
          </a:xfrm>
          <a:prstGeom prst="rect">
            <a:avLst/>
          </a:prstGeom>
        </p:spPr>
      </p:pic>
      <p:pic>
        <p:nvPicPr>
          <p:cNvPr id="6" name="Recording #2">
            <a:hlinkClick r:id="" action="ppaction://media"/>
            <a:extLst>
              <a:ext uri="{FF2B5EF4-FFF2-40B4-BE49-F238E27FC236}">
                <a16:creationId xmlns:a16="http://schemas.microsoft.com/office/drawing/2014/main" id="{FB247F8C-FF04-4C66-AEE1-AD4D760DAA8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437414" y="1851659"/>
            <a:ext cx="3356928" cy="2645855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2815DF1-4779-461D-A362-814B3E2E63B0}"/>
              </a:ext>
            </a:extLst>
          </p:cNvPr>
          <p:cNvSpPr txBox="1">
            <a:spLocks/>
          </p:cNvSpPr>
          <p:nvPr/>
        </p:nvSpPr>
        <p:spPr>
          <a:xfrm>
            <a:off x="574454" y="886096"/>
            <a:ext cx="7844741" cy="630283"/>
          </a:xfrm>
          <a:prstGeom prst="rect">
            <a:avLst/>
          </a:prstGeom>
        </p:spPr>
        <p:txBody>
          <a:bodyPr vert="horz" wrap="none" lIns="0" tIns="45720" rIns="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000" kern="1200" cap="none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uk-UA" dirty="0"/>
              <a:t>Міняємо колір і додаємо рух змійки. </a:t>
            </a:r>
          </a:p>
          <a:p>
            <a:r>
              <a:rPr lang="uk-UA" dirty="0"/>
              <a:t>Також програш при торканні стінок.</a:t>
            </a:r>
            <a:endParaRPr lang="uk-UA" b="1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0130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A166CB0-4F27-C244-B387-C95786FFEF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12533"/>
            <a:ext cx="9144000" cy="757043"/>
          </a:xfrm>
        </p:spPr>
        <p:txBody>
          <a:bodyPr/>
          <a:lstStyle/>
          <a:p>
            <a:pPr algn="ctr"/>
            <a:r>
              <a:rPr lang="ru-RU" sz="4800" b="1" dirty="0"/>
              <a:t>Урок </a:t>
            </a:r>
            <a:r>
              <a:rPr lang="uk-UA" sz="4800" b="1" dirty="0"/>
              <a:t>3</a:t>
            </a:r>
            <a:r>
              <a:rPr lang="en-US" sz="4800" b="1" dirty="0"/>
              <a:t> </a:t>
            </a:r>
            <a:r>
              <a:rPr lang="ru-RU" sz="4800" b="1" dirty="0"/>
              <a:t>(</a:t>
            </a:r>
            <a:r>
              <a:rPr lang="en-US" sz="4800" b="1" dirty="0"/>
              <a:t>lesson</a:t>
            </a:r>
            <a:r>
              <a:rPr lang="uk-UA" sz="4800" b="1" dirty="0"/>
              <a:t>2</a:t>
            </a:r>
            <a:r>
              <a:rPr lang="en-US" sz="4800" b="1" dirty="0"/>
              <a:t> -&gt; lesson</a:t>
            </a:r>
            <a:r>
              <a:rPr lang="uk-UA" sz="4800" b="1" dirty="0"/>
              <a:t>3</a:t>
            </a:r>
            <a:r>
              <a:rPr lang="en-US" sz="4800" b="1" dirty="0"/>
              <a:t>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F8CF7DC-A861-4470-8023-447F2B283A01}"/>
              </a:ext>
            </a:extLst>
          </p:cNvPr>
          <p:cNvCxnSpPr>
            <a:cxnSpLocks/>
          </p:cNvCxnSpPr>
          <p:nvPr/>
        </p:nvCxnSpPr>
        <p:spPr>
          <a:xfrm>
            <a:off x="3834320" y="3174588"/>
            <a:ext cx="1565476" cy="0"/>
          </a:xfrm>
          <a:prstGeom prst="straightConnector1">
            <a:avLst/>
          </a:prstGeom>
          <a:ln w="76200">
            <a:tailEnd type="stealt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Recording #2">
            <a:hlinkClick r:id="" action="ppaction://media"/>
            <a:extLst>
              <a:ext uri="{FF2B5EF4-FFF2-40B4-BE49-F238E27FC236}">
                <a16:creationId xmlns:a16="http://schemas.microsoft.com/office/drawing/2014/main" id="{FB247F8C-FF04-4C66-AEE1-AD4D760DAA8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65760" y="1851659"/>
            <a:ext cx="3356928" cy="2645855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2815DF1-4779-461D-A362-814B3E2E63B0}"/>
              </a:ext>
            </a:extLst>
          </p:cNvPr>
          <p:cNvSpPr txBox="1">
            <a:spLocks/>
          </p:cNvSpPr>
          <p:nvPr/>
        </p:nvSpPr>
        <p:spPr>
          <a:xfrm>
            <a:off x="582399" y="941276"/>
            <a:ext cx="7844741" cy="630283"/>
          </a:xfrm>
          <a:prstGeom prst="rect">
            <a:avLst/>
          </a:prstGeom>
        </p:spPr>
        <p:txBody>
          <a:bodyPr vert="horz" wrap="none" lIns="0" tIns="45720" rIns="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000" kern="1200" cap="none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uk-UA" dirty="0"/>
              <a:t>Додаємо просте яблучко і реакцію на поїдання змійкою </a:t>
            </a:r>
          </a:p>
          <a:p>
            <a:r>
              <a:rPr lang="uk-UA" dirty="0"/>
              <a:t>(поки що тільки в консолі – «</a:t>
            </a:r>
            <a:r>
              <a:rPr lang="en-US" dirty="0" err="1"/>
              <a:t>Yummi</a:t>
            </a:r>
            <a:r>
              <a:rPr lang="uk-UA" dirty="0"/>
              <a:t>»).</a:t>
            </a:r>
            <a:endParaRPr lang="en-US" dirty="0"/>
          </a:p>
        </p:txBody>
      </p:sp>
      <p:pic>
        <p:nvPicPr>
          <p:cNvPr id="2" name="Recording #4">
            <a:hlinkClick r:id="" action="ppaction://media"/>
            <a:extLst>
              <a:ext uri="{FF2B5EF4-FFF2-40B4-BE49-F238E27FC236}">
                <a16:creationId xmlns:a16="http://schemas.microsoft.com/office/drawing/2014/main" id="{3868549C-DAE8-4E6F-887A-6E1360D115C7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751514" y="1571559"/>
            <a:ext cx="2579686" cy="3206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516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900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1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A166CB0-4F27-C244-B387-C95786FFEF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12533"/>
            <a:ext cx="9144000" cy="757043"/>
          </a:xfrm>
        </p:spPr>
        <p:txBody>
          <a:bodyPr/>
          <a:lstStyle/>
          <a:p>
            <a:pPr algn="ctr"/>
            <a:r>
              <a:rPr lang="ru-RU" sz="4800" b="1" dirty="0"/>
              <a:t>Урок </a:t>
            </a:r>
            <a:r>
              <a:rPr lang="uk-UA" sz="4800" b="1" dirty="0"/>
              <a:t>4</a:t>
            </a:r>
            <a:r>
              <a:rPr lang="en-US" sz="4800" b="1" dirty="0"/>
              <a:t> </a:t>
            </a:r>
            <a:r>
              <a:rPr lang="ru-RU" sz="4800" b="1" dirty="0"/>
              <a:t>(</a:t>
            </a:r>
            <a:r>
              <a:rPr lang="en-US" sz="4800" b="1" dirty="0"/>
              <a:t>lesson</a:t>
            </a:r>
            <a:r>
              <a:rPr lang="uk-UA" sz="4800" b="1" dirty="0"/>
              <a:t>3</a:t>
            </a:r>
            <a:r>
              <a:rPr lang="en-US" sz="4800" b="1" dirty="0"/>
              <a:t> -&gt; lesson</a:t>
            </a:r>
            <a:r>
              <a:rPr lang="uk-UA" sz="4800" b="1" dirty="0"/>
              <a:t>4</a:t>
            </a:r>
            <a:r>
              <a:rPr lang="en-US" sz="4800" b="1" dirty="0"/>
              <a:t>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F8CF7DC-A861-4470-8023-447F2B283A01}"/>
              </a:ext>
            </a:extLst>
          </p:cNvPr>
          <p:cNvCxnSpPr>
            <a:cxnSpLocks/>
          </p:cNvCxnSpPr>
          <p:nvPr/>
        </p:nvCxnSpPr>
        <p:spPr>
          <a:xfrm>
            <a:off x="3834320" y="3174588"/>
            <a:ext cx="1565476" cy="0"/>
          </a:xfrm>
          <a:prstGeom prst="straightConnector1">
            <a:avLst/>
          </a:prstGeom>
          <a:ln w="76200">
            <a:tailEnd type="stealt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itle 1">
            <a:extLst>
              <a:ext uri="{FF2B5EF4-FFF2-40B4-BE49-F238E27FC236}">
                <a16:creationId xmlns:a16="http://schemas.microsoft.com/office/drawing/2014/main" id="{C2815DF1-4779-461D-A362-814B3E2E63B0}"/>
              </a:ext>
            </a:extLst>
          </p:cNvPr>
          <p:cNvSpPr txBox="1">
            <a:spLocks/>
          </p:cNvSpPr>
          <p:nvPr/>
        </p:nvSpPr>
        <p:spPr>
          <a:xfrm>
            <a:off x="582399" y="941276"/>
            <a:ext cx="7844741" cy="630283"/>
          </a:xfrm>
          <a:prstGeom prst="rect">
            <a:avLst/>
          </a:prstGeom>
        </p:spPr>
        <p:txBody>
          <a:bodyPr vert="horz" wrap="none" lIns="0" tIns="45720" rIns="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000" kern="1200" cap="none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uk-UA" dirty="0"/>
              <a:t>Додаємо рахунок.</a:t>
            </a:r>
            <a:endParaRPr lang="en-US" dirty="0"/>
          </a:p>
        </p:txBody>
      </p:sp>
      <p:pic>
        <p:nvPicPr>
          <p:cNvPr id="2" name="Recording #4">
            <a:hlinkClick r:id="" action="ppaction://media"/>
            <a:extLst>
              <a:ext uri="{FF2B5EF4-FFF2-40B4-BE49-F238E27FC236}">
                <a16:creationId xmlns:a16="http://schemas.microsoft.com/office/drawing/2014/main" id="{3868549C-DAE8-4E6F-887A-6E1360D115C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35674" y="1571559"/>
            <a:ext cx="2579686" cy="3206054"/>
          </a:xfrm>
          <a:prstGeom prst="rect">
            <a:avLst/>
          </a:prstGeom>
        </p:spPr>
      </p:pic>
      <p:pic>
        <p:nvPicPr>
          <p:cNvPr id="4" name="Recording #5">
            <a:hlinkClick r:id="" action="ppaction://media"/>
            <a:extLst>
              <a:ext uri="{FF2B5EF4-FFF2-40B4-BE49-F238E27FC236}">
                <a16:creationId xmlns:a16="http://schemas.microsoft.com/office/drawing/2014/main" id="{3E76A66E-7954-478D-8719-3B2ABD5B6FF7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399796" y="1571559"/>
            <a:ext cx="3502343" cy="2791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801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100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9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A166CB0-4F27-C244-B387-C95786FFEF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12533"/>
            <a:ext cx="9143999" cy="757043"/>
          </a:xfrm>
        </p:spPr>
        <p:txBody>
          <a:bodyPr/>
          <a:lstStyle/>
          <a:p>
            <a:pPr algn="ctr"/>
            <a:r>
              <a:rPr lang="ru-RU" sz="4800" b="1" dirty="0"/>
              <a:t>Урок 5</a:t>
            </a:r>
            <a:r>
              <a:rPr lang="en-US" sz="4800" b="1" dirty="0"/>
              <a:t> </a:t>
            </a:r>
            <a:r>
              <a:rPr lang="ru-RU" sz="4800" b="1" dirty="0"/>
              <a:t>(</a:t>
            </a:r>
            <a:r>
              <a:rPr lang="en-US" sz="4800" b="1" dirty="0"/>
              <a:t>lesson</a:t>
            </a:r>
            <a:r>
              <a:rPr lang="uk-UA" sz="4800" b="1" dirty="0"/>
              <a:t>4</a:t>
            </a:r>
            <a:r>
              <a:rPr lang="en-US" sz="4800" b="1" dirty="0"/>
              <a:t> -&gt; lesson</a:t>
            </a:r>
            <a:r>
              <a:rPr lang="uk-UA" sz="4800" b="1" dirty="0"/>
              <a:t>5</a:t>
            </a:r>
            <a:r>
              <a:rPr lang="en-US" sz="4800" b="1" dirty="0"/>
              <a:t>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F8CF7DC-A861-4470-8023-447F2B283A01}"/>
              </a:ext>
            </a:extLst>
          </p:cNvPr>
          <p:cNvCxnSpPr>
            <a:cxnSpLocks/>
          </p:cNvCxnSpPr>
          <p:nvPr/>
        </p:nvCxnSpPr>
        <p:spPr>
          <a:xfrm>
            <a:off x="3834320" y="3174588"/>
            <a:ext cx="1565476" cy="0"/>
          </a:xfrm>
          <a:prstGeom prst="straightConnector1">
            <a:avLst/>
          </a:prstGeom>
          <a:ln w="76200">
            <a:tailEnd type="stealt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itle 1">
            <a:extLst>
              <a:ext uri="{FF2B5EF4-FFF2-40B4-BE49-F238E27FC236}">
                <a16:creationId xmlns:a16="http://schemas.microsoft.com/office/drawing/2014/main" id="{C2815DF1-4779-461D-A362-814B3E2E63B0}"/>
              </a:ext>
            </a:extLst>
          </p:cNvPr>
          <p:cNvSpPr txBox="1">
            <a:spLocks/>
          </p:cNvSpPr>
          <p:nvPr/>
        </p:nvSpPr>
        <p:spPr>
          <a:xfrm>
            <a:off x="582399" y="941276"/>
            <a:ext cx="7844741" cy="630283"/>
          </a:xfrm>
          <a:prstGeom prst="rect">
            <a:avLst/>
          </a:prstGeom>
        </p:spPr>
        <p:txBody>
          <a:bodyPr vert="horz" wrap="none" lIns="0" tIns="45720" rIns="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000" kern="1200" cap="none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uk-UA" dirty="0"/>
              <a:t>Додаємо довжину змійки.</a:t>
            </a:r>
            <a:endParaRPr lang="en-US" dirty="0"/>
          </a:p>
        </p:txBody>
      </p:sp>
      <p:pic>
        <p:nvPicPr>
          <p:cNvPr id="4" name="Recording #5">
            <a:hlinkClick r:id="" action="ppaction://media"/>
            <a:extLst>
              <a:ext uri="{FF2B5EF4-FFF2-40B4-BE49-F238E27FC236}">
                <a16:creationId xmlns:a16="http://schemas.microsoft.com/office/drawing/2014/main" id="{3E76A66E-7954-478D-8719-3B2ABD5B6FF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31977" y="1571559"/>
            <a:ext cx="3502343" cy="2791471"/>
          </a:xfrm>
          <a:prstGeom prst="rect">
            <a:avLst/>
          </a:prstGeom>
        </p:spPr>
      </p:pic>
      <p:pic>
        <p:nvPicPr>
          <p:cNvPr id="5" name="Recording #6">
            <a:hlinkClick r:id="" action="ppaction://media"/>
            <a:extLst>
              <a:ext uri="{FF2B5EF4-FFF2-40B4-BE49-F238E27FC236}">
                <a16:creationId xmlns:a16="http://schemas.microsoft.com/office/drawing/2014/main" id="{749E467D-D3FF-4529-B39B-B69F2AA7EAF4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399796" y="1571557"/>
            <a:ext cx="3502344" cy="2791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978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900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24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overs">
  <a:themeElements>
    <a:clrScheme name="EPAM September 2017">
      <a:dk1>
        <a:srgbClr val="222222"/>
      </a:dk1>
      <a:lt1>
        <a:srgbClr val="FFFFFF"/>
      </a:lt1>
      <a:dk2>
        <a:srgbClr val="464547"/>
      </a:dk2>
      <a:lt2>
        <a:srgbClr val="CCCCCC"/>
      </a:lt2>
      <a:accent1>
        <a:srgbClr val="76CDD8"/>
      </a:accent1>
      <a:accent2>
        <a:srgbClr val="008ACF"/>
      </a:accent2>
      <a:accent3>
        <a:srgbClr val="CEDB56"/>
      </a:accent3>
      <a:accent4>
        <a:srgbClr val="D35D47"/>
      </a:accent4>
      <a:accent5>
        <a:srgbClr val="39C2D7"/>
      </a:accent5>
      <a:accent6>
        <a:srgbClr val="222222"/>
      </a:accent6>
      <a:hlink>
        <a:srgbClr val="76CDD8"/>
      </a:hlink>
      <a:folHlink>
        <a:srgbClr val="76CDD8"/>
      </a:folHlink>
    </a:clrScheme>
    <a:fontScheme name="EPAM September 2017 - PPT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AM PPTX Template" id="{07F0FB55-CFFA-47CA-99A0-A77E3213ACA6}" vid="{740A320D-646C-4C12-89B1-0B127236B0F7}"/>
    </a:ext>
  </a:extLst>
</a:theme>
</file>

<file path=ppt/theme/theme2.xml><?xml version="1.0" encoding="utf-8"?>
<a:theme xmlns:a="http://schemas.openxmlformats.org/drawingml/2006/main" name="General">
  <a:themeElements>
    <a:clrScheme name="EPAM September 2017">
      <a:dk1>
        <a:srgbClr val="222222"/>
      </a:dk1>
      <a:lt1>
        <a:srgbClr val="FFFFFF"/>
      </a:lt1>
      <a:dk2>
        <a:srgbClr val="464547"/>
      </a:dk2>
      <a:lt2>
        <a:srgbClr val="CCCCCC"/>
      </a:lt2>
      <a:accent1>
        <a:srgbClr val="76CDD8"/>
      </a:accent1>
      <a:accent2>
        <a:srgbClr val="008ACF"/>
      </a:accent2>
      <a:accent3>
        <a:srgbClr val="CEDB56"/>
      </a:accent3>
      <a:accent4>
        <a:srgbClr val="D35D47"/>
      </a:accent4>
      <a:accent5>
        <a:srgbClr val="39C2D7"/>
      </a:accent5>
      <a:accent6>
        <a:srgbClr val="222222"/>
      </a:accent6>
      <a:hlink>
        <a:srgbClr val="76CDD8"/>
      </a:hlink>
      <a:folHlink>
        <a:srgbClr val="76CDD8"/>
      </a:folHlink>
    </a:clrScheme>
    <a:fontScheme name="EPAM September 2017 - PPT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AM PPTX Template" id="{07F0FB55-CFFA-47CA-99A0-A77E3213ACA6}" vid="{5C4EAAF8-284D-4A65-B20F-C47DE8AC2658}"/>
    </a:ext>
  </a:extLst>
</a:theme>
</file>

<file path=ppt/theme/theme3.xml><?xml version="1.0" encoding="utf-8"?>
<a:theme xmlns:a="http://schemas.openxmlformats.org/drawingml/2006/main" name="Breakers">
  <a:themeElements>
    <a:clrScheme name="EPAM September 2017">
      <a:dk1>
        <a:srgbClr val="222222"/>
      </a:dk1>
      <a:lt1>
        <a:srgbClr val="FFFFFF"/>
      </a:lt1>
      <a:dk2>
        <a:srgbClr val="464547"/>
      </a:dk2>
      <a:lt2>
        <a:srgbClr val="CCCCCC"/>
      </a:lt2>
      <a:accent1>
        <a:srgbClr val="76CDD8"/>
      </a:accent1>
      <a:accent2>
        <a:srgbClr val="008ACF"/>
      </a:accent2>
      <a:accent3>
        <a:srgbClr val="CEDB56"/>
      </a:accent3>
      <a:accent4>
        <a:srgbClr val="D35D47"/>
      </a:accent4>
      <a:accent5>
        <a:srgbClr val="39C2D7"/>
      </a:accent5>
      <a:accent6>
        <a:srgbClr val="222222"/>
      </a:accent6>
      <a:hlink>
        <a:srgbClr val="76CDD8"/>
      </a:hlink>
      <a:folHlink>
        <a:srgbClr val="76CDD8"/>
      </a:folHlink>
    </a:clrScheme>
    <a:fontScheme name="EPAM September 2017 - PPT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AM PPTX Template" id="{07F0FB55-CFFA-47CA-99A0-A77E3213ACA6}" vid="{67367244-F583-44E6-8F01-4BEACD686630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Covers</Template>
  <TotalTime>612</TotalTime>
  <Words>250</Words>
  <Application>Microsoft Office PowerPoint</Application>
  <PresentationFormat>On-screen Show (16:9)</PresentationFormat>
  <Paragraphs>44</Paragraphs>
  <Slides>14</Slides>
  <Notes>1</Notes>
  <HiddenSlides>0</HiddenSlides>
  <MMClips>14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Arial</vt:lpstr>
      <vt:lpstr>Calibri</vt:lpstr>
      <vt:lpstr>Calibri Light</vt:lpstr>
      <vt:lpstr>Consolas</vt:lpstr>
      <vt:lpstr>Covers</vt:lpstr>
      <vt:lpstr>General</vt:lpstr>
      <vt:lpstr>Breakers</vt:lpstr>
      <vt:lpstr>EKIDS 2022 Python Self Study</vt:lpstr>
      <vt:lpstr>Змійка</vt:lpstr>
      <vt:lpstr>Перед початком</vt:lpstr>
      <vt:lpstr>Урок 1 (lesson0 -&gt; lesson1)</vt:lpstr>
      <vt:lpstr>Урок 1 (lesson0 -&gt; lesson1)</vt:lpstr>
      <vt:lpstr>Урок 2 (lesson1 -&gt; lesson2)</vt:lpstr>
      <vt:lpstr>Урок 3 (lesson2 -&gt; lesson3)</vt:lpstr>
      <vt:lpstr>Урок 4 (lesson3 -&gt; lesson4)</vt:lpstr>
      <vt:lpstr>Урок 5 (lesson4 -&gt; lesson5)</vt:lpstr>
      <vt:lpstr>Урок 6 (lesson5 -&gt; lesson6)</vt:lpstr>
      <vt:lpstr>Урок 7 (lesson6 -&gt; lesson7)</vt:lpstr>
      <vt:lpstr>Урок 8 (lesson7 -&gt; lesson8)</vt:lpstr>
      <vt:lpstr>PowerPoint Presentation</vt:lpstr>
      <vt:lpstr>Дякую  за увагу!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Jennifer Markowitz</dc:creator>
  <cp:lastModifiedBy>Oleksii Borys</cp:lastModifiedBy>
  <cp:revision>47</cp:revision>
  <dcterms:created xsi:type="dcterms:W3CDTF">2018-01-26T19:23:30Z</dcterms:created>
  <dcterms:modified xsi:type="dcterms:W3CDTF">2022-02-06T20:43:26Z</dcterms:modified>
</cp:coreProperties>
</file>